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2"/>
  </p:handoutMasterIdLst>
  <p:sldIdLst>
    <p:sldId id="269" r:id="rId4"/>
    <p:sldId id="262" r:id="rId5"/>
    <p:sldId id="270" r:id="rId6"/>
    <p:sldId id="292" r:id="rId7"/>
    <p:sldId id="304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4660"/>
  </p:normalViewPr>
  <p:slideViewPr>
    <p:cSldViewPr snapToGrid="0">
      <p:cViewPr>
        <p:scale>
          <a:sx n="80" d="100"/>
          <a:sy n="80" d="100"/>
        </p:scale>
        <p:origin x="-264" y="66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2021-08-29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xmlns="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xmlns="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xmlns="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xmlns="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xmlns="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xmlns="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xmlns="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xmlns="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xmlns="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xmlns="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xmlns="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xmlns="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xmlns="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bs.inspektorat,demakkab.go.i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0" y="3988628"/>
            <a:ext cx="11887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WHISTLE BLOWING SYSTEM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0" y="4962872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 smtClean="0">
                <a:solidFill>
                  <a:srgbClr val="FFFF00"/>
                </a:solidFill>
                <a:cs typeface="Arial" pitchFamily="34" charset="0"/>
              </a:rPr>
              <a:t>DASAR </a:t>
            </a:r>
            <a:r>
              <a:rPr lang="en-US" b="1" dirty="0" smtClean="0">
                <a:solidFill>
                  <a:srgbClr val="FFFF00"/>
                </a:solidFill>
              </a:rPr>
              <a:t>PERBUP </a:t>
            </a:r>
            <a:r>
              <a:rPr lang="en-US" b="1" dirty="0">
                <a:solidFill>
                  <a:srgbClr val="FFFF00"/>
                </a:solidFill>
              </a:rPr>
              <a:t>NO 80 TAHUN 2019</a:t>
            </a:r>
            <a:endParaRPr lang="ko-KR" altLang="en-US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838" y="41374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Apa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itu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WBS.. ?</a:t>
            </a:r>
            <a:endParaRPr lang="ko-KR" altLang="en-US" sz="54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8646" y="1570893"/>
            <a:ext cx="81006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Pasal</a:t>
            </a:r>
            <a:r>
              <a:rPr lang="en-US" sz="2800" dirty="0">
                <a:solidFill>
                  <a:schemeClr val="bg1"/>
                </a:solidFill>
              </a:rPr>
              <a:t> 1 </a:t>
            </a:r>
            <a:r>
              <a:rPr lang="en-US" sz="2800" dirty="0" err="1">
                <a:solidFill>
                  <a:schemeClr val="bg1"/>
                </a:solidFill>
              </a:rPr>
              <a:t>angka</a:t>
            </a:r>
            <a:r>
              <a:rPr lang="en-US" sz="2800" dirty="0">
                <a:solidFill>
                  <a:schemeClr val="bg1"/>
                </a:solidFill>
              </a:rPr>
              <a:t> 18 </a:t>
            </a:r>
            <a:r>
              <a:rPr lang="en-US" sz="2800" dirty="0" err="1">
                <a:solidFill>
                  <a:schemeClr val="bg1"/>
                </a:solidFill>
              </a:rPr>
              <a:t>menyebutkan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bahwa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Pelaporan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Pelanggaran</a:t>
            </a:r>
            <a:r>
              <a:rPr lang="en-US" sz="2800" dirty="0">
                <a:solidFill>
                  <a:schemeClr val="bg1"/>
                </a:solidFill>
              </a:rPr>
              <a:t>/ </a:t>
            </a:r>
            <a:r>
              <a:rPr lang="en-US" sz="2800" dirty="0" smtClean="0">
                <a:solidFill>
                  <a:schemeClr val="bg1"/>
                </a:solidFill>
              </a:rPr>
              <a:t>Whistle </a:t>
            </a:r>
            <a:r>
              <a:rPr lang="en-US" sz="2800" dirty="0">
                <a:solidFill>
                  <a:schemeClr val="bg1"/>
                </a:solidFill>
              </a:rPr>
              <a:t>Blowing </a:t>
            </a:r>
            <a:r>
              <a:rPr lang="en-US" sz="2800" dirty="0" smtClean="0">
                <a:solidFill>
                  <a:schemeClr val="bg1"/>
                </a:solidFill>
              </a:rPr>
              <a:t>System </a:t>
            </a:r>
            <a:r>
              <a:rPr lang="en-US" sz="2800" dirty="0">
                <a:solidFill>
                  <a:schemeClr val="bg1"/>
                </a:solidFill>
              </a:rPr>
              <a:t>(WBS) </a:t>
            </a:r>
            <a:r>
              <a:rPr lang="en-US" sz="2800" dirty="0" err="1">
                <a:solidFill>
                  <a:schemeClr val="bg1"/>
                </a:solidFill>
              </a:rPr>
              <a:t>adalah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pelaporan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memungkinkan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setiap</a:t>
            </a:r>
            <a:r>
              <a:rPr lang="en-US" sz="2800" dirty="0">
                <a:solidFill>
                  <a:schemeClr val="bg1"/>
                </a:solidFill>
              </a:rPr>
              <a:t> orang </a:t>
            </a:r>
            <a:r>
              <a:rPr lang="en-US" sz="2800" dirty="0" err="1">
                <a:solidFill>
                  <a:schemeClr val="bg1"/>
                </a:solidFill>
              </a:rPr>
              <a:t>untuk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melaporkan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dugaan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tindakan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pelanggaran</a:t>
            </a:r>
            <a:r>
              <a:rPr lang="en-US" sz="2800" dirty="0">
                <a:solidFill>
                  <a:schemeClr val="bg1"/>
                </a:solidFill>
              </a:rPr>
              <a:t>, yang </a:t>
            </a:r>
            <a:r>
              <a:rPr lang="en-US" sz="2800" dirty="0" err="1">
                <a:solidFill>
                  <a:schemeClr val="bg1"/>
                </a:solidFill>
              </a:rPr>
              <a:t>dilakukan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oleh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Pelapor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Pengungkapan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Dugaan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pelanggaran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682004" y="698248"/>
            <a:ext cx="1007978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Siapakah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Pelapor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/ </a:t>
            </a:r>
          </a:p>
          <a:p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Wistle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 Blower </a:t>
            </a:r>
            <a:r>
              <a:rPr lang="en-US" altLang="ko-KR" sz="5400" dirty="0" err="1" smtClean="0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… ???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68DF2B-C085-49BB-A82B-A4640385577E}"/>
              </a:ext>
            </a:extLst>
          </p:cNvPr>
          <p:cNvSpPr txBox="1"/>
          <p:nvPr/>
        </p:nvSpPr>
        <p:spPr>
          <a:xfrm>
            <a:off x="2860431" y="2856930"/>
            <a:ext cx="894470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dirty="0" err="1">
                <a:solidFill>
                  <a:srgbClr val="FFFF00"/>
                </a:solidFill>
              </a:rPr>
              <a:t>Pasal</a:t>
            </a:r>
            <a:r>
              <a:rPr lang="en-US" sz="3200" dirty="0">
                <a:solidFill>
                  <a:srgbClr val="FFFF00"/>
                </a:solidFill>
              </a:rPr>
              <a:t> 1 </a:t>
            </a:r>
            <a:r>
              <a:rPr lang="en-US" sz="3200" dirty="0" err="1">
                <a:solidFill>
                  <a:srgbClr val="FFFF00"/>
                </a:solidFill>
              </a:rPr>
              <a:t>angka</a:t>
            </a:r>
            <a:r>
              <a:rPr lang="en-US" sz="3200" dirty="0">
                <a:solidFill>
                  <a:srgbClr val="FFFF00"/>
                </a:solidFill>
              </a:rPr>
              <a:t> 19 </a:t>
            </a:r>
            <a:r>
              <a:rPr lang="en-US" sz="3200" dirty="0" err="1">
                <a:solidFill>
                  <a:srgbClr val="FFFF00"/>
                </a:solidFill>
              </a:rPr>
              <a:t>menyebutkan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bahwa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Pelapor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W</a:t>
            </a:r>
            <a:r>
              <a:rPr lang="en-US" sz="3200" dirty="0" smtClean="0">
                <a:solidFill>
                  <a:srgbClr val="FFFF00"/>
                </a:solidFill>
              </a:rPr>
              <a:t>histle Blower</a:t>
            </a:r>
            <a:r>
              <a:rPr lang="en-US" sz="3200" dirty="0">
                <a:solidFill>
                  <a:srgbClr val="FFFF00"/>
                </a:solidFill>
              </a:rPr>
              <a:t>) </a:t>
            </a:r>
            <a:r>
              <a:rPr lang="en-US" sz="3200" dirty="0" err="1">
                <a:solidFill>
                  <a:srgbClr val="FFFF00"/>
                </a:solidFill>
              </a:rPr>
              <a:t>adalah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Aparatur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Sipil</a:t>
            </a:r>
            <a:r>
              <a:rPr lang="en-US" sz="3200" dirty="0">
                <a:solidFill>
                  <a:srgbClr val="FFFF00"/>
                </a:solidFill>
              </a:rPr>
              <a:t> Negara </a:t>
            </a:r>
            <a:r>
              <a:rPr lang="en-US" sz="3200" dirty="0" err="1">
                <a:solidFill>
                  <a:srgbClr val="FFFF00"/>
                </a:solidFill>
              </a:rPr>
              <a:t>atau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masyarakat</a:t>
            </a:r>
            <a:r>
              <a:rPr lang="en-US" sz="3200" dirty="0">
                <a:solidFill>
                  <a:srgbClr val="FFFF00"/>
                </a:solidFill>
              </a:rPr>
              <a:t> yang </a:t>
            </a:r>
            <a:r>
              <a:rPr lang="en-US" sz="3200" dirty="0" err="1">
                <a:solidFill>
                  <a:srgbClr val="FFFF00"/>
                </a:solidFill>
              </a:rPr>
              <a:t>melaporkan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adanya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dugaan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pelenggaran</a:t>
            </a:r>
            <a:endParaRPr lang="ko-KR" altLang="en-US" sz="3200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8" y="11875"/>
            <a:ext cx="11864326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90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saja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diadukan</a:t>
            </a:r>
            <a:r>
              <a:rPr lang="en-US" dirty="0" smtClean="0">
                <a:solidFill>
                  <a:srgbClr val="FF0000"/>
                </a:solidFill>
              </a:rPr>
              <a:t> di WBS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…???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xmlns="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xmlns="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xmlns="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xmlns="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xmlns="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xmlns="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F7D6C-6BCF-41F5-A55E-2209F181FD97}"/>
              </a:ext>
            </a:extLst>
          </p:cNvPr>
          <p:cNvSpPr txBox="1"/>
          <p:nvPr/>
        </p:nvSpPr>
        <p:spPr>
          <a:xfrm>
            <a:off x="6161414" y="16655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D71E58-72DB-46F5-A9C0-488C5017E850}"/>
              </a:ext>
            </a:extLst>
          </p:cNvPr>
          <p:cNvSpPr txBox="1"/>
          <p:nvPr/>
        </p:nvSpPr>
        <p:spPr>
          <a:xfrm>
            <a:off x="5360601" y="2046025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A25EC5-FD33-4805-BA17-E2AE74D449CD}"/>
              </a:ext>
            </a:extLst>
          </p:cNvPr>
          <p:cNvSpPr txBox="1"/>
          <p:nvPr/>
        </p:nvSpPr>
        <p:spPr>
          <a:xfrm>
            <a:off x="6096477" y="303251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FA369B-5E89-4369-AE80-CD8C39725044}"/>
              </a:ext>
            </a:extLst>
          </p:cNvPr>
          <p:cNvSpPr txBox="1"/>
          <p:nvPr/>
        </p:nvSpPr>
        <p:spPr>
          <a:xfrm>
            <a:off x="5401231" y="356509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BFFC8C-E4BE-44D1-B1C4-76463471CA96}"/>
              </a:ext>
            </a:extLst>
          </p:cNvPr>
          <p:cNvSpPr txBox="1"/>
          <p:nvPr/>
        </p:nvSpPr>
        <p:spPr>
          <a:xfrm>
            <a:off x="6129245" y="44939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E6819-65D1-4D04-B8DE-FC50E1CE950A}"/>
              </a:ext>
            </a:extLst>
          </p:cNvPr>
          <p:cNvSpPr txBox="1"/>
          <p:nvPr/>
        </p:nvSpPr>
        <p:spPr>
          <a:xfrm>
            <a:off x="5415668" y="506001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2423E4-46E8-4EC6-8149-2397AA44B5B6}"/>
              </a:ext>
            </a:extLst>
          </p:cNvPr>
          <p:cNvSpPr txBox="1"/>
          <p:nvPr/>
        </p:nvSpPr>
        <p:spPr>
          <a:xfrm>
            <a:off x="410309" y="4846427"/>
            <a:ext cx="4655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Pelanggaraan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erhadap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tandar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</a:rPr>
              <a:t>elayanan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ko-KR" altLang="en-US" sz="3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33D727-7D52-4B49-AC85-7649CE3BB695}"/>
              </a:ext>
            </a:extLst>
          </p:cNvPr>
          <p:cNvSpPr txBox="1"/>
          <p:nvPr/>
        </p:nvSpPr>
        <p:spPr>
          <a:xfrm>
            <a:off x="504092" y="3317778"/>
            <a:ext cx="469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C00000"/>
                </a:solidFill>
              </a:rPr>
              <a:t>Penyalahgunaan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wewenang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atau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jabatan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untuk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kepentingan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pribadi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dan</a:t>
            </a:r>
            <a:r>
              <a:rPr lang="en-US" sz="2400" dirty="0">
                <a:solidFill>
                  <a:srgbClr val="C00000"/>
                </a:solidFill>
              </a:rPr>
              <a:t>/ </a:t>
            </a:r>
            <a:r>
              <a:rPr lang="en-US" sz="2400" dirty="0" err="1">
                <a:solidFill>
                  <a:srgbClr val="C00000"/>
                </a:solidFill>
              </a:rPr>
              <a:t>atau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golongan</a:t>
            </a:r>
            <a:r>
              <a:rPr lang="en-US" sz="2400" dirty="0"/>
              <a:t>;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2C3FA0-856D-4C53-A7AC-D96A94EB25FA}"/>
              </a:ext>
            </a:extLst>
          </p:cNvPr>
          <p:cNvSpPr txBox="1"/>
          <p:nvPr/>
        </p:nvSpPr>
        <p:spPr>
          <a:xfrm>
            <a:off x="7040652" y="3376393"/>
            <a:ext cx="4960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Pelanggaran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Terhadap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</a:t>
            </a:r>
            <a:r>
              <a:rPr lang="en-US" sz="3200" dirty="0" err="1" smtClean="0">
                <a:solidFill>
                  <a:srgbClr val="002060"/>
                </a:solidFill>
              </a:rPr>
              <a:t>edoman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</a:t>
            </a:r>
            <a:r>
              <a:rPr lang="en-US" sz="3200" dirty="0" err="1" smtClean="0">
                <a:solidFill>
                  <a:srgbClr val="002060"/>
                </a:solidFill>
              </a:rPr>
              <a:t>ode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Etik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ko-KR" altLang="en-US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87B93A7-429F-4606-B54B-FA9F87B8C091}"/>
              </a:ext>
            </a:extLst>
          </p:cNvPr>
          <p:cNvSpPr txBox="1"/>
          <p:nvPr/>
        </p:nvSpPr>
        <p:spPr>
          <a:xfrm>
            <a:off x="7040653" y="4822981"/>
            <a:ext cx="496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Pelanggaran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terhadap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prinsip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standar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akuntansi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pemerintahan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yang </a:t>
            </a:r>
            <a:r>
              <a:rPr lang="en-US" sz="2400" dirty="0" err="1">
                <a:solidFill>
                  <a:srgbClr val="FF0000"/>
                </a:solidFill>
              </a:rPr>
              <a:t>berlaku</a:t>
            </a:r>
            <a:r>
              <a:rPr lang="en-US" sz="2400" dirty="0">
                <a:solidFill>
                  <a:srgbClr val="FF0000"/>
                </a:solidFill>
              </a:rPr>
              <a:t>;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16615" y="1873238"/>
            <a:ext cx="5084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Korupsi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Kolusi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dan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Nepotisme</a:t>
            </a:r>
            <a:r>
              <a:rPr lang="en-US" sz="3200" dirty="0">
                <a:solidFill>
                  <a:srgbClr val="00B050"/>
                </a:solidFill>
              </a:rPr>
              <a:t> (KKN);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873432"/>
            <a:ext cx="53003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70C0"/>
                </a:solidFill>
              </a:rPr>
              <a:t>Pelanggaran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</a:t>
            </a:r>
            <a:r>
              <a:rPr lang="en-US" sz="2800" dirty="0" err="1" smtClean="0">
                <a:solidFill>
                  <a:srgbClr val="0070C0"/>
                </a:solidFill>
              </a:rPr>
              <a:t>erhadap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Asas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Pemerintahan</a:t>
            </a:r>
            <a:r>
              <a:rPr lang="en-US" sz="2800" dirty="0">
                <a:solidFill>
                  <a:srgbClr val="0070C0"/>
                </a:solidFill>
              </a:rPr>
              <a:t> Negara yang </a:t>
            </a:r>
            <a:r>
              <a:rPr lang="en-US" sz="2800" dirty="0" err="1">
                <a:solidFill>
                  <a:srgbClr val="0070C0"/>
                </a:solidFill>
              </a:rPr>
              <a:t>Baik</a:t>
            </a:r>
            <a:r>
              <a:rPr lang="en-US" sz="2800" dirty="0">
                <a:solidFill>
                  <a:srgbClr val="0070C0"/>
                </a:solidFill>
              </a:rPr>
              <a:t>;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">
            <a:extLst>
              <a:ext uri="{FF2B5EF4-FFF2-40B4-BE49-F238E27FC236}">
                <a16:creationId xmlns:a16="http://schemas.microsoft.com/office/drawing/2014/main" xmlns="" id="{71F8858F-3D06-4964-8452-F61D45DF6B9A}"/>
              </a:ext>
            </a:extLst>
          </p:cNvPr>
          <p:cNvSpPr/>
          <p:nvPr/>
        </p:nvSpPr>
        <p:spPr>
          <a:xfrm>
            <a:off x="8789150" y="2211438"/>
            <a:ext cx="625935" cy="1761509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xmlns="" id="{1D757D48-D5A2-442A-8BC1-B5AF3D00FAA2}"/>
              </a:ext>
            </a:extLst>
          </p:cNvPr>
          <p:cNvSpPr/>
          <p:nvPr/>
        </p:nvSpPr>
        <p:spPr>
          <a:xfrm>
            <a:off x="7583665" y="1837764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01409" y="575934"/>
            <a:ext cx="9176731" cy="724247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Hak</a:t>
            </a:r>
            <a:r>
              <a:rPr lang="en-US" sz="4400" dirty="0" smtClean="0"/>
              <a:t> </a:t>
            </a:r>
            <a:r>
              <a:rPr lang="en-US" sz="4400" dirty="0" err="1" smtClean="0"/>
              <a:t>Pelapor</a:t>
            </a:r>
            <a:r>
              <a:rPr lang="en-US" sz="4400" dirty="0" smtClean="0"/>
              <a:t> / </a:t>
            </a:r>
            <a:r>
              <a:rPr lang="en-US" sz="4400" dirty="0" err="1" smtClean="0"/>
              <a:t>Wistle</a:t>
            </a:r>
            <a:r>
              <a:rPr lang="en-US" sz="4400" dirty="0" smtClean="0"/>
              <a:t> Blower..??</a:t>
            </a:r>
            <a:endParaRPr lang="en-US" sz="4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57F4314A-8BF6-453D-88BA-94F21A03484B}"/>
              </a:ext>
            </a:extLst>
          </p:cNvPr>
          <p:cNvSpPr/>
          <p:nvPr/>
        </p:nvSpPr>
        <p:spPr>
          <a:xfrm>
            <a:off x="2113807" y="1806908"/>
            <a:ext cx="640285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53E26F38-4E68-4449-89D2-DEB9D89944A6}"/>
              </a:ext>
            </a:extLst>
          </p:cNvPr>
          <p:cNvSpPr/>
          <p:nvPr/>
        </p:nvSpPr>
        <p:spPr>
          <a:xfrm>
            <a:off x="3573009" y="1817386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xmlns="" id="{71F8858F-3D06-4964-8452-F61D45DF6B9A}"/>
              </a:ext>
            </a:extLst>
          </p:cNvPr>
          <p:cNvSpPr/>
          <p:nvPr/>
        </p:nvSpPr>
        <p:spPr>
          <a:xfrm>
            <a:off x="6202375" y="2260913"/>
            <a:ext cx="625935" cy="1761509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xmlns="" id="{1D757D48-D5A2-442A-8BC1-B5AF3D00FAA2}"/>
              </a:ext>
            </a:extLst>
          </p:cNvPr>
          <p:cNvSpPr/>
          <p:nvPr/>
        </p:nvSpPr>
        <p:spPr>
          <a:xfrm>
            <a:off x="4996890" y="1887239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xmlns="" id="{48BBF697-A0D3-4B15-8F61-F959A496FB50}"/>
              </a:ext>
            </a:extLst>
          </p:cNvPr>
          <p:cNvSpPr/>
          <p:nvPr/>
        </p:nvSpPr>
        <p:spPr>
          <a:xfrm>
            <a:off x="240083" y="1425327"/>
            <a:ext cx="10340832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AD1C7C-896E-4BBA-AF22-7025C28AF464}"/>
              </a:ext>
            </a:extLst>
          </p:cNvPr>
          <p:cNvSpPr/>
          <p:nvPr/>
        </p:nvSpPr>
        <p:spPr>
          <a:xfrm rot="2700000">
            <a:off x="62631" y="2340595"/>
            <a:ext cx="2857169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0894D7-9251-445F-9FFF-B7C982D1349B}"/>
              </a:ext>
            </a:extLst>
          </p:cNvPr>
          <p:cNvSpPr/>
          <p:nvPr/>
        </p:nvSpPr>
        <p:spPr>
          <a:xfrm rot="2700000">
            <a:off x="1417573" y="2293867"/>
            <a:ext cx="2908500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0BA2F7-C79A-436E-97B2-F1508BCD1C45}"/>
              </a:ext>
            </a:extLst>
          </p:cNvPr>
          <p:cNvSpPr/>
          <p:nvPr/>
        </p:nvSpPr>
        <p:spPr>
          <a:xfrm rot="2700000">
            <a:off x="2725608" y="2279620"/>
            <a:ext cx="3051064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9E9182-6ACE-4256-8C6A-E2AB94F5919B}"/>
              </a:ext>
            </a:extLst>
          </p:cNvPr>
          <p:cNvSpPr/>
          <p:nvPr/>
        </p:nvSpPr>
        <p:spPr>
          <a:xfrm rot="2700000">
            <a:off x="4025919" y="2350631"/>
            <a:ext cx="3083975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79D59F-AAC2-487B-969F-9574FF0AD196}"/>
              </a:ext>
            </a:extLst>
          </p:cNvPr>
          <p:cNvSpPr txBox="1"/>
          <p:nvPr/>
        </p:nvSpPr>
        <p:spPr>
          <a:xfrm rot="2700000">
            <a:off x="32160" y="2362597"/>
            <a:ext cx="294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keterangan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C8F1C0-25E8-4100-BF38-2CC6E6BDA5FA}"/>
              </a:ext>
            </a:extLst>
          </p:cNvPr>
          <p:cNvSpPr txBox="1"/>
          <p:nvPr/>
        </p:nvSpPr>
        <p:spPr>
          <a:xfrm rot="2700000">
            <a:off x="1484637" y="2449166"/>
            <a:ext cx="283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pendampingan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EED0E1-058E-490E-840B-D8727DB64890}"/>
              </a:ext>
            </a:extLst>
          </p:cNvPr>
          <p:cNvSpPr txBox="1"/>
          <p:nvPr/>
        </p:nvSpPr>
        <p:spPr>
          <a:xfrm rot="2700000">
            <a:off x="2751950" y="2374302"/>
            <a:ext cx="30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Bebas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pertanyaan</a:t>
            </a:r>
            <a:r>
              <a:rPr lang="en-US" sz="1600" dirty="0"/>
              <a:t> yang </a:t>
            </a:r>
            <a:r>
              <a:rPr lang="en-US" sz="1600" dirty="0" err="1"/>
              <a:t>mengintimidasi</a:t>
            </a:r>
            <a:r>
              <a:rPr lang="en-US" sz="1600" dirty="0"/>
              <a:t> </a:t>
            </a:r>
            <a:r>
              <a:rPr lang="en-US" sz="1600" dirty="0" err="1"/>
              <a:t>pelapor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AB0A4B-6E61-4F9B-88BC-4741649C7A07}"/>
              </a:ext>
            </a:extLst>
          </p:cNvPr>
          <p:cNvSpPr txBox="1"/>
          <p:nvPr/>
        </p:nvSpPr>
        <p:spPr>
          <a:xfrm rot="2700000">
            <a:off x="3973407" y="2435401"/>
            <a:ext cx="333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 smtClean="0"/>
              <a:t>perkembangan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pelaporan</a:t>
            </a:r>
            <a:r>
              <a:rPr lang="en-US" sz="1600" dirty="0"/>
              <a:t>;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xmlns="" id="{A031C19F-08D6-485B-8F9B-EC2992894635}"/>
              </a:ext>
            </a:extLst>
          </p:cNvPr>
          <p:cNvSpPr/>
          <p:nvPr/>
        </p:nvSpPr>
        <p:spPr>
          <a:xfrm>
            <a:off x="609273" y="343912"/>
            <a:ext cx="1090540" cy="109329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77A5021-D38B-4300-85B1-F370F378A7BF}"/>
              </a:ext>
            </a:extLst>
          </p:cNvPr>
          <p:cNvSpPr/>
          <p:nvPr/>
        </p:nvSpPr>
        <p:spPr>
          <a:xfrm>
            <a:off x="0" y="5379521"/>
            <a:ext cx="12192000" cy="1478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4">
            <a:extLst>
              <a:ext uri="{FF2B5EF4-FFF2-40B4-BE49-F238E27FC236}">
                <a16:creationId xmlns:a16="http://schemas.microsoft.com/office/drawing/2014/main" xmlns="" id="{5DF64969-2747-49C6-915E-2978D3B234AF}"/>
              </a:ext>
            </a:extLst>
          </p:cNvPr>
          <p:cNvSpPr/>
          <p:nvPr/>
        </p:nvSpPr>
        <p:spPr>
          <a:xfrm>
            <a:off x="8573984" y="2912360"/>
            <a:ext cx="3522832" cy="2485075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90BA2F7-C79A-436E-97B2-F1508BCD1C45}"/>
              </a:ext>
            </a:extLst>
          </p:cNvPr>
          <p:cNvSpPr/>
          <p:nvPr/>
        </p:nvSpPr>
        <p:spPr>
          <a:xfrm rot="2700000">
            <a:off x="5424353" y="2338463"/>
            <a:ext cx="3051064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0BA2F7-C79A-436E-97B2-F1508BCD1C45}"/>
              </a:ext>
            </a:extLst>
          </p:cNvPr>
          <p:cNvSpPr/>
          <p:nvPr/>
        </p:nvSpPr>
        <p:spPr>
          <a:xfrm rot="2700000">
            <a:off x="6738056" y="2109798"/>
            <a:ext cx="3051064" cy="826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BAB0A4B-6E61-4F9B-88BC-4741649C7A07}"/>
              </a:ext>
            </a:extLst>
          </p:cNvPr>
          <p:cNvSpPr txBox="1"/>
          <p:nvPr/>
        </p:nvSpPr>
        <p:spPr>
          <a:xfrm rot="2700000">
            <a:off x="5384557" y="2556537"/>
            <a:ext cx="333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nasihat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;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BAB0A4B-6E61-4F9B-88BC-4741649C7A07}"/>
              </a:ext>
            </a:extLst>
          </p:cNvPr>
          <p:cNvSpPr txBox="1"/>
          <p:nvPr/>
        </p:nvSpPr>
        <p:spPr>
          <a:xfrm rot="2700000">
            <a:off x="6710652" y="2299046"/>
            <a:ext cx="3561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endParaRPr lang="en-US" sz="1600" dirty="0"/>
          </a:p>
          <a:p>
            <a:r>
              <a:rPr lang="en-US" sz="1600" dirty="0" err="1"/>
              <a:t>perundaangan-undangan</a:t>
            </a:r>
            <a:r>
              <a:rPr lang="en-US" sz="1600" dirty="0"/>
              <a:t>.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8771" y="5593271"/>
            <a:ext cx="1083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PASAL 9 </a:t>
            </a:r>
            <a:r>
              <a:rPr lang="en-US" sz="2000" dirty="0" err="1">
                <a:solidFill>
                  <a:srgbClr val="FFFF00"/>
                </a:solidFill>
              </a:rPr>
              <a:t>ayat</a:t>
            </a:r>
            <a:r>
              <a:rPr lang="en-US" sz="2000" dirty="0">
                <a:solidFill>
                  <a:srgbClr val="FFFF00"/>
                </a:solidFill>
              </a:rPr>
              <a:t> 1 e. </a:t>
            </a:r>
            <a:r>
              <a:rPr lang="en-US" sz="2000" dirty="0" err="1">
                <a:solidFill>
                  <a:srgbClr val="FFFF00"/>
                </a:solidFill>
              </a:rPr>
              <a:t>memberikan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perlindungan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kepada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Pelapor</a:t>
            </a:r>
            <a:r>
              <a:rPr lang="en-US" sz="2000" dirty="0">
                <a:solidFill>
                  <a:srgbClr val="FFFF00"/>
                </a:solidFill>
              </a:rPr>
              <a:t> (</a:t>
            </a:r>
            <a:r>
              <a:rPr lang="en-US" sz="2000" dirty="0" err="1">
                <a:solidFill>
                  <a:srgbClr val="FFFF00"/>
                </a:solidFill>
              </a:rPr>
              <a:t>Wistle</a:t>
            </a:r>
            <a:r>
              <a:rPr lang="en-US" sz="2000" dirty="0">
                <a:solidFill>
                  <a:srgbClr val="FFFF00"/>
                </a:solidFill>
              </a:rPr>
              <a:t> Blower), </a:t>
            </a:r>
            <a:r>
              <a:rPr lang="en-US" sz="2000" dirty="0" err="1">
                <a:solidFill>
                  <a:srgbClr val="FFFF00"/>
                </a:solidFill>
              </a:rPr>
              <a:t>dengan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cara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menjaga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kerahasiaan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identitas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Pelapor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  <a:r>
              <a:rPr lang="en-US" sz="2000" dirty="0" err="1">
                <a:solidFill>
                  <a:srgbClr val="FFFF00"/>
                </a:solidFill>
              </a:rPr>
              <a:t>Witsle</a:t>
            </a:r>
            <a:r>
              <a:rPr lang="en-US" sz="2000" dirty="0">
                <a:solidFill>
                  <a:srgbClr val="FFFF00"/>
                </a:solidFill>
              </a:rPr>
              <a:t> Blower </a:t>
            </a:r>
            <a:r>
              <a:rPr lang="en-US" sz="2000" dirty="0" err="1">
                <a:solidFill>
                  <a:srgbClr val="FFFF00"/>
                </a:solidFill>
              </a:rPr>
              <a:t>terkecuali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untuk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keperluan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pemeriksaan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dengan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terlebih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dahulu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mendapat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persetujuan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Kepala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Perangkat</a:t>
            </a:r>
            <a:r>
              <a:rPr lang="en-US" sz="2000" dirty="0">
                <a:solidFill>
                  <a:srgbClr val="FFFF00"/>
                </a:solidFill>
              </a:rPr>
              <a:t> Daerah.</a:t>
            </a:r>
          </a:p>
        </p:txBody>
      </p:sp>
    </p:spTree>
    <p:extLst>
      <p:ext uri="{BB962C8B-B14F-4D97-AF65-F5344CB8AC3E}">
        <p14:creationId xmlns:p14="http://schemas.microsoft.com/office/powerpoint/2010/main" val="3981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662A85FC-5A0B-4C18-9D70-3C1C82C96051}"/>
              </a:ext>
            </a:extLst>
          </p:cNvPr>
          <p:cNvGrpSpPr/>
          <p:nvPr/>
        </p:nvGrpSpPr>
        <p:grpSpPr>
          <a:xfrm>
            <a:off x="0" y="463138"/>
            <a:ext cx="7798263" cy="3414405"/>
            <a:chOff x="-548507" y="477868"/>
            <a:chExt cx="11570449" cy="6357177"/>
          </a:xfrm>
        </p:grpSpPr>
        <p:sp>
          <p:nvSpPr>
            <p:cNvPr id="179" name="Freeform: Shape 89">
              <a:extLst>
                <a:ext uri="{FF2B5EF4-FFF2-40B4-BE49-F238E27FC236}">
                  <a16:creationId xmlns:a16="http://schemas.microsoft.com/office/drawing/2014/main" xmlns="" id="{8E737C49-60D9-4276-BDEB-BB8F8A8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90">
              <a:extLst>
                <a:ext uri="{FF2B5EF4-FFF2-40B4-BE49-F238E27FC236}">
                  <a16:creationId xmlns:a16="http://schemas.microsoft.com/office/drawing/2014/main" xmlns="" id="{B42EDC67-1467-48CF-9526-684E38AB584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91">
              <a:extLst>
                <a:ext uri="{FF2B5EF4-FFF2-40B4-BE49-F238E27FC236}">
                  <a16:creationId xmlns:a16="http://schemas.microsoft.com/office/drawing/2014/main" xmlns="" id="{F0A34A9F-1244-44DC-8616-9C73F1B7140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92">
              <a:extLst>
                <a:ext uri="{FF2B5EF4-FFF2-40B4-BE49-F238E27FC236}">
                  <a16:creationId xmlns:a16="http://schemas.microsoft.com/office/drawing/2014/main" xmlns="" id="{70531D00-9C72-4392-BC0B-C78E294C119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93">
              <a:extLst>
                <a:ext uri="{FF2B5EF4-FFF2-40B4-BE49-F238E27FC236}">
                  <a16:creationId xmlns:a16="http://schemas.microsoft.com/office/drawing/2014/main" xmlns="" id="{E338F12A-24C6-41A1-AD8C-A183E1C05E5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6D035441-67AF-4D3B-BDA1-9A519440752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9" name="Rectangle: Rounded Corners 99">
                <a:extLst>
                  <a:ext uri="{FF2B5EF4-FFF2-40B4-BE49-F238E27FC236}">
                    <a16:creationId xmlns:a16="http://schemas.microsoft.com/office/drawing/2014/main" xmlns="" id="{49D6D01F-5853-4210-A35F-FD427695A2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00">
                <a:extLst>
                  <a:ext uri="{FF2B5EF4-FFF2-40B4-BE49-F238E27FC236}">
                    <a16:creationId xmlns:a16="http://schemas.microsoft.com/office/drawing/2014/main" xmlns="" id="{A52F3F37-7563-49F7-A5F0-EE06FDB04C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92444869-9D61-4204-8463-1EFD87BCFB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7" name="Rectangle: Rounded Corners 97">
                <a:extLst>
                  <a:ext uri="{FF2B5EF4-FFF2-40B4-BE49-F238E27FC236}">
                    <a16:creationId xmlns:a16="http://schemas.microsoft.com/office/drawing/2014/main" xmlns="" id="{4AE0C3E4-1EE9-48CB-8527-2117D94889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: Rounded Corners 98">
                <a:extLst>
                  <a:ext uri="{FF2B5EF4-FFF2-40B4-BE49-F238E27FC236}">
                    <a16:creationId xmlns:a16="http://schemas.microsoft.com/office/drawing/2014/main" xmlns="" id="{AF450A2A-9737-415F-9945-7113C0ADFAE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6" name="Freeform: Shape 96">
              <a:extLst>
                <a:ext uri="{FF2B5EF4-FFF2-40B4-BE49-F238E27FC236}">
                  <a16:creationId xmlns:a16="http://schemas.microsoft.com/office/drawing/2014/main" xmlns="" id="{21A4CB77-C4F0-4B1B-ABE7-D32C09726BA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704754" y="892897"/>
            <a:ext cx="9462050" cy="5936439"/>
            <a:chOff x="-39754" y="702897"/>
            <a:chExt cx="9462050" cy="593643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94E799AF-E254-4E3F-9FCB-D63DF83A02E4}"/>
                </a:ext>
              </a:extLst>
            </p:cNvPr>
            <p:cNvGrpSpPr/>
            <p:nvPr/>
          </p:nvGrpSpPr>
          <p:grpSpPr>
            <a:xfrm>
              <a:off x="1501348" y="3070168"/>
              <a:ext cx="3028217" cy="3026664"/>
              <a:chOff x="4574848" y="1897856"/>
              <a:chExt cx="3028217" cy="3026664"/>
            </a:xfrm>
          </p:grpSpPr>
          <p:sp>
            <p:nvSpPr>
              <p:cNvPr id="97" name="Freeform: Shape 81">
                <a:extLst>
                  <a:ext uri="{FF2B5EF4-FFF2-40B4-BE49-F238E27FC236}">
                    <a16:creationId xmlns:a16="http://schemas.microsoft.com/office/drawing/2014/main" xmlns="" id="{9946CAFF-46AA-48D9-9440-F535C0ADF2EF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82">
                <a:extLst>
                  <a:ext uri="{FF2B5EF4-FFF2-40B4-BE49-F238E27FC236}">
                    <a16:creationId xmlns:a16="http://schemas.microsoft.com/office/drawing/2014/main" xmlns="" id="{2C55A22F-EB0A-441D-985F-2A09FE741EB1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9" name="Freeform: Shape 3">
              <a:extLst>
                <a:ext uri="{FF2B5EF4-FFF2-40B4-BE49-F238E27FC236}">
                  <a16:creationId xmlns:a16="http://schemas.microsoft.com/office/drawing/2014/main" xmlns="" id="{94057CAF-A12C-450B-8E62-1FA5DDBF2575}"/>
                </a:ext>
              </a:extLst>
            </p:cNvPr>
            <p:cNvSpPr/>
            <p:nvPr/>
          </p:nvSpPr>
          <p:spPr>
            <a:xfrm>
              <a:off x="861541" y="1226939"/>
              <a:ext cx="7464636" cy="4535221"/>
            </a:xfrm>
            <a:custGeom>
              <a:avLst/>
              <a:gdLst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4896"/>
                <a:gd name="connsiteX1" fmla="*/ 1456566 w 7137175"/>
                <a:gd name="connsiteY1" fmla="*/ 3220630 h 4474896"/>
                <a:gd name="connsiteX2" fmla="*/ 2152481 w 7137175"/>
                <a:gd name="connsiteY2" fmla="*/ 4474896 h 4474896"/>
                <a:gd name="connsiteX3" fmla="*/ 3002145 w 7137175"/>
                <a:gd name="connsiteY3" fmla="*/ 2727016 h 4474896"/>
                <a:gd name="connsiteX4" fmla="*/ 3625232 w 7137175"/>
                <a:gd name="connsiteY4" fmla="*/ 3908453 h 4474896"/>
                <a:gd name="connsiteX5" fmla="*/ 4474895 w 7137175"/>
                <a:gd name="connsiteY5" fmla="*/ 1537487 h 4474896"/>
                <a:gd name="connsiteX6" fmla="*/ 5081798 w 7137175"/>
                <a:gd name="connsiteY6" fmla="*/ 2265770 h 4474896"/>
                <a:gd name="connsiteX7" fmla="*/ 5648241 w 7137175"/>
                <a:gd name="connsiteY7" fmla="*/ 712099 h 4474896"/>
                <a:gd name="connsiteX8" fmla="*/ 6271327 w 7137175"/>
                <a:gd name="connsiteY8" fmla="*/ 1440382 h 4474896"/>
                <a:gd name="connsiteX9" fmla="*/ 7137175 w 7137175"/>
                <a:gd name="connsiteY9" fmla="*/ 0 h 447489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1209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440382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137175"/>
                <a:gd name="connsiteY0" fmla="*/ 4426343 h 4475106"/>
                <a:gd name="connsiteX1" fmla="*/ 1456566 w 7137175"/>
                <a:gd name="connsiteY1" fmla="*/ 3220630 h 4475106"/>
                <a:gd name="connsiteX2" fmla="*/ 2152481 w 7137175"/>
                <a:gd name="connsiteY2" fmla="*/ 4474896 h 4475106"/>
                <a:gd name="connsiteX3" fmla="*/ 3002145 w 7137175"/>
                <a:gd name="connsiteY3" fmla="*/ 2727016 h 4475106"/>
                <a:gd name="connsiteX4" fmla="*/ 3625232 w 7137175"/>
                <a:gd name="connsiteY4" fmla="*/ 3908453 h 4475106"/>
                <a:gd name="connsiteX5" fmla="*/ 4474895 w 7137175"/>
                <a:gd name="connsiteY5" fmla="*/ 1537487 h 4475106"/>
                <a:gd name="connsiteX6" fmla="*/ 5081798 w 7137175"/>
                <a:gd name="connsiteY6" fmla="*/ 2265770 h 4475106"/>
                <a:gd name="connsiteX7" fmla="*/ 5648241 w 7137175"/>
                <a:gd name="connsiteY7" fmla="*/ 752559 h 4475106"/>
                <a:gd name="connsiteX8" fmla="*/ 6271327 w 7137175"/>
                <a:gd name="connsiteY8" fmla="*/ 1505119 h 4475106"/>
                <a:gd name="connsiteX9" fmla="*/ 7137175 w 7137175"/>
                <a:gd name="connsiteY9" fmla="*/ 0 h 4475106"/>
                <a:gd name="connsiteX0" fmla="*/ 0 w 7515226"/>
                <a:gd name="connsiteY0" fmla="*/ 4453346 h 4502109"/>
                <a:gd name="connsiteX1" fmla="*/ 1456566 w 7515226"/>
                <a:gd name="connsiteY1" fmla="*/ 3247633 h 4502109"/>
                <a:gd name="connsiteX2" fmla="*/ 2152481 w 7515226"/>
                <a:gd name="connsiteY2" fmla="*/ 4501899 h 4502109"/>
                <a:gd name="connsiteX3" fmla="*/ 3002145 w 7515226"/>
                <a:gd name="connsiteY3" fmla="*/ 2754019 h 4502109"/>
                <a:gd name="connsiteX4" fmla="*/ 3625232 w 7515226"/>
                <a:gd name="connsiteY4" fmla="*/ 3935456 h 4502109"/>
                <a:gd name="connsiteX5" fmla="*/ 4474895 w 7515226"/>
                <a:gd name="connsiteY5" fmla="*/ 1564490 h 4502109"/>
                <a:gd name="connsiteX6" fmla="*/ 5081798 w 7515226"/>
                <a:gd name="connsiteY6" fmla="*/ 2292773 h 4502109"/>
                <a:gd name="connsiteX7" fmla="*/ 5648241 w 7515226"/>
                <a:gd name="connsiteY7" fmla="*/ 779562 h 4502109"/>
                <a:gd name="connsiteX8" fmla="*/ 6271327 w 7515226"/>
                <a:gd name="connsiteY8" fmla="*/ 1532122 h 4502109"/>
                <a:gd name="connsiteX9" fmla="*/ 7515226 w 7515226"/>
                <a:gd name="connsiteY9" fmla="*/ 0 h 4502109"/>
                <a:gd name="connsiteX0" fmla="*/ 0 w 7515226"/>
                <a:gd name="connsiteY0" fmla="*/ 4453346 h 4502109"/>
                <a:gd name="connsiteX1" fmla="*/ 1456566 w 7515226"/>
                <a:gd name="connsiteY1" fmla="*/ 3247633 h 4502109"/>
                <a:gd name="connsiteX2" fmla="*/ 2152481 w 7515226"/>
                <a:gd name="connsiteY2" fmla="*/ 4501899 h 4502109"/>
                <a:gd name="connsiteX3" fmla="*/ 3002145 w 7515226"/>
                <a:gd name="connsiteY3" fmla="*/ 2754019 h 4502109"/>
                <a:gd name="connsiteX4" fmla="*/ 3625232 w 7515226"/>
                <a:gd name="connsiteY4" fmla="*/ 3935456 h 4502109"/>
                <a:gd name="connsiteX5" fmla="*/ 4474895 w 7515226"/>
                <a:gd name="connsiteY5" fmla="*/ 1564490 h 4502109"/>
                <a:gd name="connsiteX6" fmla="*/ 5081798 w 7515226"/>
                <a:gd name="connsiteY6" fmla="*/ 2292773 h 4502109"/>
                <a:gd name="connsiteX7" fmla="*/ 5648241 w 7515226"/>
                <a:gd name="connsiteY7" fmla="*/ 779562 h 4502109"/>
                <a:gd name="connsiteX8" fmla="*/ 6271327 w 7515226"/>
                <a:gd name="connsiteY8" fmla="*/ 1532122 h 4502109"/>
                <a:gd name="connsiteX9" fmla="*/ 7515226 w 7515226"/>
                <a:gd name="connsiteY9" fmla="*/ 0 h 4502109"/>
                <a:gd name="connsiteX0" fmla="*/ 0 w 7608896"/>
                <a:gd name="connsiteY0" fmla="*/ 4566268 h 4615031"/>
                <a:gd name="connsiteX1" fmla="*/ 1456566 w 7608896"/>
                <a:gd name="connsiteY1" fmla="*/ 3360555 h 4615031"/>
                <a:gd name="connsiteX2" fmla="*/ 2152481 w 7608896"/>
                <a:gd name="connsiteY2" fmla="*/ 4614821 h 4615031"/>
                <a:gd name="connsiteX3" fmla="*/ 3002145 w 7608896"/>
                <a:gd name="connsiteY3" fmla="*/ 2866941 h 4615031"/>
                <a:gd name="connsiteX4" fmla="*/ 3625232 w 7608896"/>
                <a:gd name="connsiteY4" fmla="*/ 4048378 h 4615031"/>
                <a:gd name="connsiteX5" fmla="*/ 4474895 w 7608896"/>
                <a:gd name="connsiteY5" fmla="*/ 1677412 h 4615031"/>
                <a:gd name="connsiteX6" fmla="*/ 5081798 w 7608896"/>
                <a:gd name="connsiteY6" fmla="*/ 2405695 h 4615031"/>
                <a:gd name="connsiteX7" fmla="*/ 5648241 w 7608896"/>
                <a:gd name="connsiteY7" fmla="*/ 892484 h 4615031"/>
                <a:gd name="connsiteX8" fmla="*/ 6271327 w 7608896"/>
                <a:gd name="connsiteY8" fmla="*/ 1645044 h 4615031"/>
                <a:gd name="connsiteX9" fmla="*/ 7515226 w 7608896"/>
                <a:gd name="connsiteY9" fmla="*/ 112922 h 4615031"/>
                <a:gd name="connsiteX10" fmla="*/ 7520505 w 7608896"/>
                <a:gd name="connsiteY10" fmla="*/ 114905 h 4615031"/>
                <a:gd name="connsiteX0" fmla="*/ 0 w 10085844"/>
                <a:gd name="connsiteY0" fmla="*/ 4788909 h 4837672"/>
                <a:gd name="connsiteX1" fmla="*/ 1456566 w 10085844"/>
                <a:gd name="connsiteY1" fmla="*/ 3583196 h 4837672"/>
                <a:gd name="connsiteX2" fmla="*/ 2152481 w 10085844"/>
                <a:gd name="connsiteY2" fmla="*/ 4837462 h 4837672"/>
                <a:gd name="connsiteX3" fmla="*/ 3002145 w 10085844"/>
                <a:gd name="connsiteY3" fmla="*/ 3089582 h 4837672"/>
                <a:gd name="connsiteX4" fmla="*/ 3625232 w 10085844"/>
                <a:gd name="connsiteY4" fmla="*/ 4271019 h 4837672"/>
                <a:gd name="connsiteX5" fmla="*/ 4474895 w 10085844"/>
                <a:gd name="connsiteY5" fmla="*/ 1900053 h 4837672"/>
                <a:gd name="connsiteX6" fmla="*/ 5081798 w 10085844"/>
                <a:gd name="connsiteY6" fmla="*/ 2628336 h 4837672"/>
                <a:gd name="connsiteX7" fmla="*/ 5648241 w 10085844"/>
                <a:gd name="connsiteY7" fmla="*/ 1115125 h 4837672"/>
                <a:gd name="connsiteX8" fmla="*/ 6271327 w 10085844"/>
                <a:gd name="connsiteY8" fmla="*/ 1867685 h 4837672"/>
                <a:gd name="connsiteX9" fmla="*/ 7515226 w 10085844"/>
                <a:gd name="connsiteY9" fmla="*/ 335563 h 4837672"/>
                <a:gd name="connsiteX10" fmla="*/ 10085844 w 10085844"/>
                <a:gd name="connsiteY10" fmla="*/ 2 h 4837672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271327 w 10085844"/>
                <a:gd name="connsiteY8" fmla="*/ 1867684 h 4837671"/>
                <a:gd name="connsiteX9" fmla="*/ 7650244 w 10085844"/>
                <a:gd name="connsiteY9" fmla="*/ 416573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650244 w 10085844"/>
                <a:gd name="connsiteY9" fmla="*/ 416573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085844"/>
                <a:gd name="connsiteY0" fmla="*/ 4788908 h 4837671"/>
                <a:gd name="connsiteX1" fmla="*/ 1456566 w 10085844"/>
                <a:gd name="connsiteY1" fmla="*/ 3583195 h 4837671"/>
                <a:gd name="connsiteX2" fmla="*/ 2152481 w 10085844"/>
                <a:gd name="connsiteY2" fmla="*/ 4837461 h 4837671"/>
                <a:gd name="connsiteX3" fmla="*/ 3002145 w 10085844"/>
                <a:gd name="connsiteY3" fmla="*/ 3089581 h 4837671"/>
                <a:gd name="connsiteX4" fmla="*/ 3625232 w 10085844"/>
                <a:gd name="connsiteY4" fmla="*/ 4271018 h 4837671"/>
                <a:gd name="connsiteX5" fmla="*/ 4474895 w 10085844"/>
                <a:gd name="connsiteY5" fmla="*/ 1900052 h 4837671"/>
                <a:gd name="connsiteX6" fmla="*/ 5081798 w 10085844"/>
                <a:gd name="connsiteY6" fmla="*/ 2628335 h 4837671"/>
                <a:gd name="connsiteX7" fmla="*/ 5648241 w 10085844"/>
                <a:gd name="connsiteY7" fmla="*/ 1115124 h 4837671"/>
                <a:gd name="connsiteX8" fmla="*/ 6392843 w 10085844"/>
                <a:gd name="connsiteY8" fmla="*/ 1881186 h 4837671"/>
                <a:gd name="connsiteX9" fmla="*/ 7947284 w 10085844"/>
                <a:gd name="connsiteY9" fmla="*/ 430074 h 4837671"/>
                <a:gd name="connsiteX10" fmla="*/ 10085844 w 10085844"/>
                <a:gd name="connsiteY10" fmla="*/ 1 h 4837671"/>
                <a:gd name="connsiteX0" fmla="*/ 0 w 10652918"/>
                <a:gd name="connsiteY0" fmla="*/ 4368042 h 4416805"/>
                <a:gd name="connsiteX1" fmla="*/ 1456566 w 10652918"/>
                <a:gd name="connsiteY1" fmla="*/ 3162329 h 4416805"/>
                <a:gd name="connsiteX2" fmla="*/ 2152481 w 10652918"/>
                <a:gd name="connsiteY2" fmla="*/ 4416595 h 4416805"/>
                <a:gd name="connsiteX3" fmla="*/ 3002145 w 10652918"/>
                <a:gd name="connsiteY3" fmla="*/ 2668715 h 4416805"/>
                <a:gd name="connsiteX4" fmla="*/ 3625232 w 10652918"/>
                <a:gd name="connsiteY4" fmla="*/ 3850152 h 4416805"/>
                <a:gd name="connsiteX5" fmla="*/ 4474895 w 10652918"/>
                <a:gd name="connsiteY5" fmla="*/ 1479186 h 4416805"/>
                <a:gd name="connsiteX6" fmla="*/ 5081798 w 10652918"/>
                <a:gd name="connsiteY6" fmla="*/ 2207469 h 4416805"/>
                <a:gd name="connsiteX7" fmla="*/ 5648241 w 10652918"/>
                <a:gd name="connsiteY7" fmla="*/ 694258 h 4416805"/>
                <a:gd name="connsiteX8" fmla="*/ 6392843 w 10652918"/>
                <a:gd name="connsiteY8" fmla="*/ 1460320 h 4416805"/>
                <a:gd name="connsiteX9" fmla="*/ 7947284 w 10652918"/>
                <a:gd name="connsiteY9" fmla="*/ 9208 h 4416805"/>
                <a:gd name="connsiteX10" fmla="*/ 10652918 w 10652918"/>
                <a:gd name="connsiteY10" fmla="*/ 146209 h 4416805"/>
                <a:gd name="connsiteX0" fmla="*/ 0 w 11314504"/>
                <a:gd name="connsiteY0" fmla="*/ 4559378 h 4608141"/>
                <a:gd name="connsiteX1" fmla="*/ 1456566 w 11314504"/>
                <a:gd name="connsiteY1" fmla="*/ 3353665 h 4608141"/>
                <a:gd name="connsiteX2" fmla="*/ 2152481 w 11314504"/>
                <a:gd name="connsiteY2" fmla="*/ 4607931 h 4608141"/>
                <a:gd name="connsiteX3" fmla="*/ 3002145 w 11314504"/>
                <a:gd name="connsiteY3" fmla="*/ 2860051 h 4608141"/>
                <a:gd name="connsiteX4" fmla="*/ 3625232 w 11314504"/>
                <a:gd name="connsiteY4" fmla="*/ 4041488 h 4608141"/>
                <a:gd name="connsiteX5" fmla="*/ 4474895 w 11314504"/>
                <a:gd name="connsiteY5" fmla="*/ 1670522 h 4608141"/>
                <a:gd name="connsiteX6" fmla="*/ 5081798 w 11314504"/>
                <a:gd name="connsiteY6" fmla="*/ 2398805 h 4608141"/>
                <a:gd name="connsiteX7" fmla="*/ 5648241 w 11314504"/>
                <a:gd name="connsiteY7" fmla="*/ 885594 h 4608141"/>
                <a:gd name="connsiteX8" fmla="*/ 6392843 w 11314504"/>
                <a:gd name="connsiteY8" fmla="*/ 1651656 h 4608141"/>
                <a:gd name="connsiteX9" fmla="*/ 7947284 w 11314504"/>
                <a:gd name="connsiteY9" fmla="*/ 200544 h 4608141"/>
                <a:gd name="connsiteX10" fmla="*/ 11314504 w 11314504"/>
                <a:gd name="connsiteY10" fmla="*/ 0 h 4608141"/>
                <a:gd name="connsiteX0" fmla="*/ 0 w 11409016"/>
                <a:gd name="connsiteY0" fmla="*/ 4399227 h 4447990"/>
                <a:gd name="connsiteX1" fmla="*/ 1456566 w 11409016"/>
                <a:gd name="connsiteY1" fmla="*/ 3193514 h 4447990"/>
                <a:gd name="connsiteX2" fmla="*/ 2152481 w 11409016"/>
                <a:gd name="connsiteY2" fmla="*/ 4447780 h 4447990"/>
                <a:gd name="connsiteX3" fmla="*/ 3002145 w 11409016"/>
                <a:gd name="connsiteY3" fmla="*/ 2699900 h 4447990"/>
                <a:gd name="connsiteX4" fmla="*/ 3625232 w 11409016"/>
                <a:gd name="connsiteY4" fmla="*/ 3881337 h 4447990"/>
                <a:gd name="connsiteX5" fmla="*/ 4474895 w 11409016"/>
                <a:gd name="connsiteY5" fmla="*/ 1510371 h 4447990"/>
                <a:gd name="connsiteX6" fmla="*/ 5081798 w 11409016"/>
                <a:gd name="connsiteY6" fmla="*/ 2238654 h 4447990"/>
                <a:gd name="connsiteX7" fmla="*/ 5648241 w 11409016"/>
                <a:gd name="connsiteY7" fmla="*/ 725443 h 4447990"/>
                <a:gd name="connsiteX8" fmla="*/ 6392843 w 11409016"/>
                <a:gd name="connsiteY8" fmla="*/ 1491505 h 4447990"/>
                <a:gd name="connsiteX9" fmla="*/ 7947284 w 11409016"/>
                <a:gd name="connsiteY9" fmla="*/ 40393 h 4447990"/>
                <a:gd name="connsiteX10" fmla="*/ 11409016 w 11409016"/>
                <a:gd name="connsiteY10" fmla="*/ 1871 h 4447990"/>
                <a:gd name="connsiteX0" fmla="*/ 0 w 11048122"/>
                <a:gd name="connsiteY0" fmla="*/ 4365166 h 4413929"/>
                <a:gd name="connsiteX1" fmla="*/ 1456566 w 11048122"/>
                <a:gd name="connsiteY1" fmla="*/ 3159453 h 4413929"/>
                <a:gd name="connsiteX2" fmla="*/ 2152481 w 11048122"/>
                <a:gd name="connsiteY2" fmla="*/ 4413719 h 4413929"/>
                <a:gd name="connsiteX3" fmla="*/ 3002145 w 11048122"/>
                <a:gd name="connsiteY3" fmla="*/ 2665839 h 4413929"/>
                <a:gd name="connsiteX4" fmla="*/ 3625232 w 11048122"/>
                <a:gd name="connsiteY4" fmla="*/ 3847276 h 4413929"/>
                <a:gd name="connsiteX5" fmla="*/ 4474895 w 11048122"/>
                <a:gd name="connsiteY5" fmla="*/ 1476310 h 4413929"/>
                <a:gd name="connsiteX6" fmla="*/ 5081798 w 11048122"/>
                <a:gd name="connsiteY6" fmla="*/ 2204593 h 4413929"/>
                <a:gd name="connsiteX7" fmla="*/ 5648241 w 11048122"/>
                <a:gd name="connsiteY7" fmla="*/ 691382 h 4413929"/>
                <a:gd name="connsiteX8" fmla="*/ 6392843 w 11048122"/>
                <a:gd name="connsiteY8" fmla="*/ 1457444 h 4413929"/>
                <a:gd name="connsiteX9" fmla="*/ 7947284 w 11048122"/>
                <a:gd name="connsiteY9" fmla="*/ 6332 h 4413929"/>
                <a:gd name="connsiteX10" fmla="*/ 11048122 w 11048122"/>
                <a:gd name="connsiteY10" fmla="*/ 245422 h 4413929"/>
                <a:gd name="connsiteX0" fmla="*/ 0 w 11048122"/>
                <a:gd name="connsiteY0" fmla="*/ 4365166 h 4413929"/>
                <a:gd name="connsiteX1" fmla="*/ 1456566 w 11048122"/>
                <a:gd name="connsiteY1" fmla="*/ 3159453 h 4413929"/>
                <a:gd name="connsiteX2" fmla="*/ 2152481 w 11048122"/>
                <a:gd name="connsiteY2" fmla="*/ 4413719 h 4413929"/>
                <a:gd name="connsiteX3" fmla="*/ 3002145 w 11048122"/>
                <a:gd name="connsiteY3" fmla="*/ 2665839 h 4413929"/>
                <a:gd name="connsiteX4" fmla="*/ 3625232 w 11048122"/>
                <a:gd name="connsiteY4" fmla="*/ 3847276 h 4413929"/>
                <a:gd name="connsiteX5" fmla="*/ 4474895 w 11048122"/>
                <a:gd name="connsiteY5" fmla="*/ 1476310 h 4413929"/>
                <a:gd name="connsiteX6" fmla="*/ 5081798 w 11048122"/>
                <a:gd name="connsiteY6" fmla="*/ 2204593 h 4413929"/>
                <a:gd name="connsiteX7" fmla="*/ 5648241 w 11048122"/>
                <a:gd name="connsiteY7" fmla="*/ 691382 h 4413929"/>
                <a:gd name="connsiteX8" fmla="*/ 6392843 w 11048122"/>
                <a:gd name="connsiteY8" fmla="*/ 1457444 h 4413929"/>
                <a:gd name="connsiteX9" fmla="*/ 7947284 w 11048122"/>
                <a:gd name="connsiteY9" fmla="*/ 6332 h 4413929"/>
                <a:gd name="connsiteX10" fmla="*/ 11048122 w 11048122"/>
                <a:gd name="connsiteY10" fmla="*/ 245422 h 4413929"/>
                <a:gd name="connsiteX0" fmla="*/ 0 w 11171063"/>
                <a:gd name="connsiteY0" fmla="*/ 4365573 h 4414336"/>
                <a:gd name="connsiteX1" fmla="*/ 1456566 w 11171063"/>
                <a:gd name="connsiteY1" fmla="*/ 3159860 h 4414336"/>
                <a:gd name="connsiteX2" fmla="*/ 2152481 w 11171063"/>
                <a:gd name="connsiteY2" fmla="*/ 4414126 h 4414336"/>
                <a:gd name="connsiteX3" fmla="*/ 3002145 w 11171063"/>
                <a:gd name="connsiteY3" fmla="*/ 2666246 h 4414336"/>
                <a:gd name="connsiteX4" fmla="*/ 3625232 w 11171063"/>
                <a:gd name="connsiteY4" fmla="*/ 3847683 h 4414336"/>
                <a:gd name="connsiteX5" fmla="*/ 4474895 w 11171063"/>
                <a:gd name="connsiteY5" fmla="*/ 1476717 h 4414336"/>
                <a:gd name="connsiteX6" fmla="*/ 5081798 w 11171063"/>
                <a:gd name="connsiteY6" fmla="*/ 2205000 h 4414336"/>
                <a:gd name="connsiteX7" fmla="*/ 5648241 w 11171063"/>
                <a:gd name="connsiteY7" fmla="*/ 691789 h 4414336"/>
                <a:gd name="connsiteX8" fmla="*/ 6392843 w 11171063"/>
                <a:gd name="connsiteY8" fmla="*/ 1457851 h 4414336"/>
                <a:gd name="connsiteX9" fmla="*/ 7947284 w 11171063"/>
                <a:gd name="connsiteY9" fmla="*/ 6739 h 4414336"/>
                <a:gd name="connsiteX10" fmla="*/ 11171063 w 11171063"/>
                <a:gd name="connsiteY10" fmla="*/ 225999 h 4414336"/>
                <a:gd name="connsiteX0" fmla="*/ 0 w 10980700"/>
                <a:gd name="connsiteY0" fmla="*/ 4365662 h 4414425"/>
                <a:gd name="connsiteX1" fmla="*/ 1456566 w 10980700"/>
                <a:gd name="connsiteY1" fmla="*/ 3159949 h 4414425"/>
                <a:gd name="connsiteX2" fmla="*/ 2152481 w 10980700"/>
                <a:gd name="connsiteY2" fmla="*/ 4414215 h 4414425"/>
                <a:gd name="connsiteX3" fmla="*/ 3002145 w 10980700"/>
                <a:gd name="connsiteY3" fmla="*/ 2666335 h 4414425"/>
                <a:gd name="connsiteX4" fmla="*/ 3625232 w 10980700"/>
                <a:gd name="connsiteY4" fmla="*/ 3847772 h 4414425"/>
                <a:gd name="connsiteX5" fmla="*/ 4474895 w 10980700"/>
                <a:gd name="connsiteY5" fmla="*/ 1476806 h 4414425"/>
                <a:gd name="connsiteX6" fmla="*/ 5081798 w 10980700"/>
                <a:gd name="connsiteY6" fmla="*/ 2205089 h 4414425"/>
                <a:gd name="connsiteX7" fmla="*/ 5648241 w 10980700"/>
                <a:gd name="connsiteY7" fmla="*/ 691878 h 4414425"/>
                <a:gd name="connsiteX8" fmla="*/ 6392843 w 10980700"/>
                <a:gd name="connsiteY8" fmla="*/ 1457940 h 4414425"/>
                <a:gd name="connsiteX9" fmla="*/ 7947284 w 10980700"/>
                <a:gd name="connsiteY9" fmla="*/ 6828 h 4414425"/>
                <a:gd name="connsiteX10" fmla="*/ 10980700 w 10980700"/>
                <a:gd name="connsiteY10" fmla="*/ 222123 h 4414425"/>
                <a:gd name="connsiteX0" fmla="*/ 0 w 10980700"/>
                <a:gd name="connsiteY0" fmla="*/ 4365663 h 4414426"/>
                <a:gd name="connsiteX1" fmla="*/ 1456566 w 10980700"/>
                <a:gd name="connsiteY1" fmla="*/ 3159950 h 4414426"/>
                <a:gd name="connsiteX2" fmla="*/ 2152481 w 10980700"/>
                <a:gd name="connsiteY2" fmla="*/ 4414216 h 4414426"/>
                <a:gd name="connsiteX3" fmla="*/ 3002145 w 10980700"/>
                <a:gd name="connsiteY3" fmla="*/ 2666336 h 4414426"/>
                <a:gd name="connsiteX4" fmla="*/ 3625232 w 10980700"/>
                <a:gd name="connsiteY4" fmla="*/ 3847773 h 4414426"/>
                <a:gd name="connsiteX5" fmla="*/ 4474895 w 10980700"/>
                <a:gd name="connsiteY5" fmla="*/ 1476807 h 4414426"/>
                <a:gd name="connsiteX6" fmla="*/ 5081798 w 10980700"/>
                <a:gd name="connsiteY6" fmla="*/ 2205090 h 4414426"/>
                <a:gd name="connsiteX7" fmla="*/ 5648241 w 10980700"/>
                <a:gd name="connsiteY7" fmla="*/ 691879 h 4414426"/>
                <a:gd name="connsiteX8" fmla="*/ 6392843 w 10980700"/>
                <a:gd name="connsiteY8" fmla="*/ 1457941 h 4414426"/>
                <a:gd name="connsiteX9" fmla="*/ 7947284 w 10980700"/>
                <a:gd name="connsiteY9" fmla="*/ 6829 h 4414426"/>
                <a:gd name="connsiteX10" fmla="*/ 10980700 w 10980700"/>
                <a:gd name="connsiteY10" fmla="*/ 222124 h 4414426"/>
                <a:gd name="connsiteX0" fmla="*/ 0 w 11123472"/>
                <a:gd name="connsiteY0" fmla="*/ 4367331 h 4416094"/>
                <a:gd name="connsiteX1" fmla="*/ 1456566 w 11123472"/>
                <a:gd name="connsiteY1" fmla="*/ 3161618 h 4416094"/>
                <a:gd name="connsiteX2" fmla="*/ 2152481 w 11123472"/>
                <a:gd name="connsiteY2" fmla="*/ 4415884 h 4416094"/>
                <a:gd name="connsiteX3" fmla="*/ 3002145 w 11123472"/>
                <a:gd name="connsiteY3" fmla="*/ 2668004 h 4416094"/>
                <a:gd name="connsiteX4" fmla="*/ 3625232 w 11123472"/>
                <a:gd name="connsiteY4" fmla="*/ 3849441 h 4416094"/>
                <a:gd name="connsiteX5" fmla="*/ 4474895 w 11123472"/>
                <a:gd name="connsiteY5" fmla="*/ 1478475 h 4416094"/>
                <a:gd name="connsiteX6" fmla="*/ 5081798 w 11123472"/>
                <a:gd name="connsiteY6" fmla="*/ 2206758 h 4416094"/>
                <a:gd name="connsiteX7" fmla="*/ 5648241 w 11123472"/>
                <a:gd name="connsiteY7" fmla="*/ 693547 h 4416094"/>
                <a:gd name="connsiteX8" fmla="*/ 6392843 w 11123472"/>
                <a:gd name="connsiteY8" fmla="*/ 1459609 h 4416094"/>
                <a:gd name="connsiteX9" fmla="*/ 7947284 w 11123472"/>
                <a:gd name="connsiteY9" fmla="*/ 8497 h 4416094"/>
                <a:gd name="connsiteX10" fmla="*/ 11123472 w 11123472"/>
                <a:gd name="connsiteY10" fmla="*/ 164303 h 4416094"/>
                <a:gd name="connsiteX0" fmla="*/ 0 w 7947283"/>
                <a:gd name="connsiteY0" fmla="*/ 4358834 h 4407597"/>
                <a:gd name="connsiteX1" fmla="*/ 1456566 w 7947283"/>
                <a:gd name="connsiteY1" fmla="*/ 3153121 h 4407597"/>
                <a:gd name="connsiteX2" fmla="*/ 2152481 w 7947283"/>
                <a:gd name="connsiteY2" fmla="*/ 4407387 h 4407597"/>
                <a:gd name="connsiteX3" fmla="*/ 3002145 w 7947283"/>
                <a:gd name="connsiteY3" fmla="*/ 2659507 h 4407597"/>
                <a:gd name="connsiteX4" fmla="*/ 3625232 w 7947283"/>
                <a:gd name="connsiteY4" fmla="*/ 3840944 h 4407597"/>
                <a:gd name="connsiteX5" fmla="*/ 4474895 w 7947283"/>
                <a:gd name="connsiteY5" fmla="*/ 1469978 h 4407597"/>
                <a:gd name="connsiteX6" fmla="*/ 5081798 w 7947283"/>
                <a:gd name="connsiteY6" fmla="*/ 2198261 h 4407597"/>
                <a:gd name="connsiteX7" fmla="*/ 5648241 w 7947283"/>
                <a:gd name="connsiteY7" fmla="*/ 685050 h 4407597"/>
                <a:gd name="connsiteX8" fmla="*/ 6392843 w 7947283"/>
                <a:gd name="connsiteY8" fmla="*/ 1451112 h 4407597"/>
                <a:gd name="connsiteX9" fmla="*/ 7947284 w 7947283"/>
                <a:gd name="connsiteY9" fmla="*/ 0 h 4407597"/>
                <a:gd name="connsiteX0" fmla="*/ 0 w 9910390"/>
                <a:gd name="connsiteY0" fmla="*/ 4672137 h 4720900"/>
                <a:gd name="connsiteX1" fmla="*/ 1456566 w 9910390"/>
                <a:gd name="connsiteY1" fmla="*/ 3466424 h 4720900"/>
                <a:gd name="connsiteX2" fmla="*/ 2152481 w 9910390"/>
                <a:gd name="connsiteY2" fmla="*/ 4720690 h 4720900"/>
                <a:gd name="connsiteX3" fmla="*/ 3002145 w 9910390"/>
                <a:gd name="connsiteY3" fmla="*/ 2972810 h 4720900"/>
                <a:gd name="connsiteX4" fmla="*/ 3625232 w 9910390"/>
                <a:gd name="connsiteY4" fmla="*/ 4154247 h 4720900"/>
                <a:gd name="connsiteX5" fmla="*/ 4474895 w 9910390"/>
                <a:gd name="connsiteY5" fmla="*/ 1783281 h 4720900"/>
                <a:gd name="connsiteX6" fmla="*/ 5081798 w 9910390"/>
                <a:gd name="connsiteY6" fmla="*/ 2511564 h 4720900"/>
                <a:gd name="connsiteX7" fmla="*/ 5648241 w 9910390"/>
                <a:gd name="connsiteY7" fmla="*/ 998353 h 4720900"/>
                <a:gd name="connsiteX8" fmla="*/ 6392843 w 9910390"/>
                <a:gd name="connsiteY8" fmla="*/ 1764415 h 4720900"/>
                <a:gd name="connsiteX9" fmla="*/ 9910390 w 9910390"/>
                <a:gd name="connsiteY9" fmla="*/ 0 h 4720900"/>
                <a:gd name="connsiteX0" fmla="*/ 0 w 9910390"/>
                <a:gd name="connsiteY0" fmla="*/ 4672137 h 4720900"/>
                <a:gd name="connsiteX1" fmla="*/ 1456566 w 9910390"/>
                <a:gd name="connsiteY1" fmla="*/ 3466424 h 4720900"/>
                <a:gd name="connsiteX2" fmla="*/ 2152481 w 9910390"/>
                <a:gd name="connsiteY2" fmla="*/ 4720690 h 4720900"/>
                <a:gd name="connsiteX3" fmla="*/ 3002145 w 9910390"/>
                <a:gd name="connsiteY3" fmla="*/ 2972810 h 4720900"/>
                <a:gd name="connsiteX4" fmla="*/ 3625232 w 9910390"/>
                <a:gd name="connsiteY4" fmla="*/ 4154247 h 4720900"/>
                <a:gd name="connsiteX5" fmla="*/ 4474895 w 9910390"/>
                <a:gd name="connsiteY5" fmla="*/ 1783281 h 4720900"/>
                <a:gd name="connsiteX6" fmla="*/ 5081798 w 9910390"/>
                <a:gd name="connsiteY6" fmla="*/ 2511564 h 4720900"/>
                <a:gd name="connsiteX7" fmla="*/ 5648241 w 9910390"/>
                <a:gd name="connsiteY7" fmla="*/ 998353 h 4720900"/>
                <a:gd name="connsiteX8" fmla="*/ 6392843 w 9910390"/>
                <a:gd name="connsiteY8" fmla="*/ 1764415 h 4720900"/>
                <a:gd name="connsiteX9" fmla="*/ 9910390 w 9910390"/>
                <a:gd name="connsiteY9" fmla="*/ 0 h 4720900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0 w 9791413"/>
                <a:gd name="connsiteY0" fmla="*/ 4680069 h 4728832"/>
                <a:gd name="connsiteX1" fmla="*/ 1456566 w 9791413"/>
                <a:gd name="connsiteY1" fmla="*/ 3474356 h 4728832"/>
                <a:gd name="connsiteX2" fmla="*/ 2152481 w 9791413"/>
                <a:gd name="connsiteY2" fmla="*/ 4728622 h 4728832"/>
                <a:gd name="connsiteX3" fmla="*/ 3002145 w 9791413"/>
                <a:gd name="connsiteY3" fmla="*/ 2980742 h 4728832"/>
                <a:gd name="connsiteX4" fmla="*/ 3625232 w 9791413"/>
                <a:gd name="connsiteY4" fmla="*/ 4162179 h 4728832"/>
                <a:gd name="connsiteX5" fmla="*/ 4474895 w 9791413"/>
                <a:gd name="connsiteY5" fmla="*/ 1791213 h 4728832"/>
                <a:gd name="connsiteX6" fmla="*/ 5081798 w 9791413"/>
                <a:gd name="connsiteY6" fmla="*/ 2519496 h 4728832"/>
                <a:gd name="connsiteX7" fmla="*/ 5648241 w 9791413"/>
                <a:gd name="connsiteY7" fmla="*/ 1006285 h 4728832"/>
                <a:gd name="connsiteX8" fmla="*/ 6392843 w 9791413"/>
                <a:gd name="connsiteY8" fmla="*/ 1772347 h 4728832"/>
                <a:gd name="connsiteX9" fmla="*/ 9791413 w 9791413"/>
                <a:gd name="connsiteY9" fmla="*/ 0 h 4728832"/>
                <a:gd name="connsiteX0" fmla="*/ 115593 w 9907006"/>
                <a:gd name="connsiteY0" fmla="*/ 4680069 h 4817244"/>
                <a:gd name="connsiteX1" fmla="*/ 105750 w 9907006"/>
                <a:gd name="connsiteY1" fmla="*/ 4739396 h 4817244"/>
                <a:gd name="connsiteX2" fmla="*/ 1572159 w 9907006"/>
                <a:gd name="connsiteY2" fmla="*/ 3474356 h 4817244"/>
                <a:gd name="connsiteX3" fmla="*/ 2268074 w 9907006"/>
                <a:gd name="connsiteY3" fmla="*/ 4728622 h 4817244"/>
                <a:gd name="connsiteX4" fmla="*/ 3117738 w 9907006"/>
                <a:gd name="connsiteY4" fmla="*/ 2980742 h 4817244"/>
                <a:gd name="connsiteX5" fmla="*/ 3740825 w 9907006"/>
                <a:gd name="connsiteY5" fmla="*/ 4162179 h 4817244"/>
                <a:gd name="connsiteX6" fmla="*/ 4590488 w 9907006"/>
                <a:gd name="connsiteY6" fmla="*/ 1791213 h 4817244"/>
                <a:gd name="connsiteX7" fmla="*/ 5197391 w 9907006"/>
                <a:gd name="connsiteY7" fmla="*/ 2519496 h 4817244"/>
                <a:gd name="connsiteX8" fmla="*/ 5763834 w 9907006"/>
                <a:gd name="connsiteY8" fmla="*/ 1006285 h 4817244"/>
                <a:gd name="connsiteX9" fmla="*/ 6508436 w 9907006"/>
                <a:gd name="connsiteY9" fmla="*/ 1772347 h 4817244"/>
                <a:gd name="connsiteX10" fmla="*/ 9907006 w 9907006"/>
                <a:gd name="connsiteY10" fmla="*/ 0 h 4817244"/>
                <a:gd name="connsiteX0" fmla="*/ 1530 w 10018254"/>
                <a:gd name="connsiteY0" fmla="*/ 4143077 h 4772205"/>
                <a:gd name="connsiteX1" fmla="*/ 216998 w 10018254"/>
                <a:gd name="connsiteY1" fmla="*/ 4739396 h 4772205"/>
                <a:gd name="connsiteX2" fmla="*/ 1683407 w 10018254"/>
                <a:gd name="connsiteY2" fmla="*/ 3474356 h 4772205"/>
                <a:gd name="connsiteX3" fmla="*/ 2379322 w 10018254"/>
                <a:gd name="connsiteY3" fmla="*/ 4728622 h 4772205"/>
                <a:gd name="connsiteX4" fmla="*/ 3228986 w 10018254"/>
                <a:gd name="connsiteY4" fmla="*/ 2980742 h 4772205"/>
                <a:gd name="connsiteX5" fmla="*/ 3852073 w 10018254"/>
                <a:gd name="connsiteY5" fmla="*/ 4162179 h 4772205"/>
                <a:gd name="connsiteX6" fmla="*/ 4701736 w 10018254"/>
                <a:gd name="connsiteY6" fmla="*/ 1791213 h 4772205"/>
                <a:gd name="connsiteX7" fmla="*/ 5308639 w 10018254"/>
                <a:gd name="connsiteY7" fmla="*/ 2519496 h 4772205"/>
                <a:gd name="connsiteX8" fmla="*/ 5875082 w 10018254"/>
                <a:gd name="connsiteY8" fmla="*/ 1006285 h 4772205"/>
                <a:gd name="connsiteX9" fmla="*/ 6619684 w 10018254"/>
                <a:gd name="connsiteY9" fmla="*/ 1772347 h 4772205"/>
                <a:gd name="connsiteX10" fmla="*/ 10018254 w 10018254"/>
                <a:gd name="connsiteY10" fmla="*/ 0 h 4772205"/>
                <a:gd name="connsiteX0" fmla="*/ 210538 w 10227262"/>
                <a:gd name="connsiteY0" fmla="*/ 4143077 h 5190965"/>
                <a:gd name="connsiteX1" fmla="*/ 82675 w 10227262"/>
                <a:gd name="connsiteY1" fmla="*/ 5168559 h 5190965"/>
                <a:gd name="connsiteX2" fmla="*/ 1892415 w 10227262"/>
                <a:gd name="connsiteY2" fmla="*/ 3474356 h 5190965"/>
                <a:gd name="connsiteX3" fmla="*/ 2588330 w 10227262"/>
                <a:gd name="connsiteY3" fmla="*/ 4728622 h 5190965"/>
                <a:gd name="connsiteX4" fmla="*/ 3437994 w 10227262"/>
                <a:gd name="connsiteY4" fmla="*/ 2980742 h 5190965"/>
                <a:gd name="connsiteX5" fmla="*/ 4061081 w 10227262"/>
                <a:gd name="connsiteY5" fmla="*/ 4162179 h 5190965"/>
                <a:gd name="connsiteX6" fmla="*/ 4910744 w 10227262"/>
                <a:gd name="connsiteY6" fmla="*/ 1791213 h 5190965"/>
                <a:gd name="connsiteX7" fmla="*/ 5517647 w 10227262"/>
                <a:gd name="connsiteY7" fmla="*/ 2519496 h 5190965"/>
                <a:gd name="connsiteX8" fmla="*/ 6084090 w 10227262"/>
                <a:gd name="connsiteY8" fmla="*/ 1006285 h 5190965"/>
                <a:gd name="connsiteX9" fmla="*/ 6828692 w 10227262"/>
                <a:gd name="connsiteY9" fmla="*/ 1772347 h 5190965"/>
                <a:gd name="connsiteX10" fmla="*/ 10227262 w 10227262"/>
                <a:gd name="connsiteY10" fmla="*/ 0 h 5190965"/>
                <a:gd name="connsiteX0" fmla="*/ 260723 w 10277447"/>
                <a:gd name="connsiteY0" fmla="*/ 4143077 h 5168559"/>
                <a:gd name="connsiteX1" fmla="*/ 132860 w 10277447"/>
                <a:gd name="connsiteY1" fmla="*/ 5168559 h 5168559"/>
                <a:gd name="connsiteX2" fmla="*/ 1942600 w 10277447"/>
                <a:gd name="connsiteY2" fmla="*/ 3474356 h 5168559"/>
                <a:gd name="connsiteX3" fmla="*/ 2638515 w 10277447"/>
                <a:gd name="connsiteY3" fmla="*/ 4728622 h 5168559"/>
                <a:gd name="connsiteX4" fmla="*/ 3488179 w 10277447"/>
                <a:gd name="connsiteY4" fmla="*/ 2980742 h 5168559"/>
                <a:gd name="connsiteX5" fmla="*/ 4111266 w 10277447"/>
                <a:gd name="connsiteY5" fmla="*/ 4162179 h 5168559"/>
                <a:gd name="connsiteX6" fmla="*/ 4960929 w 10277447"/>
                <a:gd name="connsiteY6" fmla="*/ 1791213 h 5168559"/>
                <a:gd name="connsiteX7" fmla="*/ 5567832 w 10277447"/>
                <a:gd name="connsiteY7" fmla="*/ 2519496 h 5168559"/>
                <a:gd name="connsiteX8" fmla="*/ 6134275 w 10277447"/>
                <a:gd name="connsiteY8" fmla="*/ 1006285 h 5168559"/>
                <a:gd name="connsiteX9" fmla="*/ 6878877 w 10277447"/>
                <a:gd name="connsiteY9" fmla="*/ 1772347 h 5168559"/>
                <a:gd name="connsiteX10" fmla="*/ 10277447 w 10277447"/>
                <a:gd name="connsiteY10" fmla="*/ 0 h 5168559"/>
                <a:gd name="connsiteX0" fmla="*/ 260723 w 10277447"/>
                <a:gd name="connsiteY0" fmla="*/ 4143077 h 5168559"/>
                <a:gd name="connsiteX1" fmla="*/ 132860 w 10277447"/>
                <a:gd name="connsiteY1" fmla="*/ 5168559 h 5168559"/>
                <a:gd name="connsiteX2" fmla="*/ 1942600 w 10277447"/>
                <a:gd name="connsiteY2" fmla="*/ 3474356 h 5168559"/>
                <a:gd name="connsiteX3" fmla="*/ 2638515 w 10277447"/>
                <a:gd name="connsiteY3" fmla="*/ 4728622 h 5168559"/>
                <a:gd name="connsiteX4" fmla="*/ 3488179 w 10277447"/>
                <a:gd name="connsiteY4" fmla="*/ 2980742 h 5168559"/>
                <a:gd name="connsiteX5" fmla="*/ 4111266 w 10277447"/>
                <a:gd name="connsiteY5" fmla="*/ 4162179 h 5168559"/>
                <a:gd name="connsiteX6" fmla="*/ 4960929 w 10277447"/>
                <a:gd name="connsiteY6" fmla="*/ 1791213 h 5168559"/>
                <a:gd name="connsiteX7" fmla="*/ 5567832 w 10277447"/>
                <a:gd name="connsiteY7" fmla="*/ 2519496 h 5168559"/>
                <a:gd name="connsiteX8" fmla="*/ 6134275 w 10277447"/>
                <a:gd name="connsiteY8" fmla="*/ 1006285 h 5168559"/>
                <a:gd name="connsiteX9" fmla="*/ 6878877 w 10277447"/>
                <a:gd name="connsiteY9" fmla="*/ 1772347 h 5168559"/>
                <a:gd name="connsiteX10" fmla="*/ 10277447 w 10277447"/>
                <a:gd name="connsiteY10" fmla="*/ 0 h 5168559"/>
                <a:gd name="connsiteX0" fmla="*/ 1088827 w 10204307"/>
                <a:gd name="connsiteY0" fmla="*/ 3228771 h 5168559"/>
                <a:gd name="connsiteX1" fmla="*/ 59720 w 10204307"/>
                <a:gd name="connsiteY1" fmla="*/ 5168559 h 5168559"/>
                <a:gd name="connsiteX2" fmla="*/ 1869460 w 10204307"/>
                <a:gd name="connsiteY2" fmla="*/ 3474356 h 5168559"/>
                <a:gd name="connsiteX3" fmla="*/ 2565375 w 10204307"/>
                <a:gd name="connsiteY3" fmla="*/ 4728622 h 5168559"/>
                <a:gd name="connsiteX4" fmla="*/ 3415039 w 10204307"/>
                <a:gd name="connsiteY4" fmla="*/ 2980742 h 5168559"/>
                <a:gd name="connsiteX5" fmla="*/ 4038126 w 10204307"/>
                <a:gd name="connsiteY5" fmla="*/ 4162179 h 5168559"/>
                <a:gd name="connsiteX6" fmla="*/ 4887789 w 10204307"/>
                <a:gd name="connsiteY6" fmla="*/ 1791213 h 5168559"/>
                <a:gd name="connsiteX7" fmla="*/ 5494692 w 10204307"/>
                <a:gd name="connsiteY7" fmla="*/ 2519496 h 5168559"/>
                <a:gd name="connsiteX8" fmla="*/ 6061135 w 10204307"/>
                <a:gd name="connsiteY8" fmla="*/ 1006285 h 5168559"/>
                <a:gd name="connsiteX9" fmla="*/ 6805737 w 10204307"/>
                <a:gd name="connsiteY9" fmla="*/ 1772347 h 5168559"/>
                <a:gd name="connsiteX10" fmla="*/ 10204307 w 10204307"/>
                <a:gd name="connsiteY10" fmla="*/ 0 h 5168559"/>
                <a:gd name="connsiteX0" fmla="*/ 938428 w 10210645"/>
                <a:gd name="connsiteY0" fmla="*/ 3359386 h 5168559"/>
                <a:gd name="connsiteX1" fmla="*/ 66058 w 10210645"/>
                <a:gd name="connsiteY1" fmla="*/ 5168559 h 5168559"/>
                <a:gd name="connsiteX2" fmla="*/ 1875798 w 10210645"/>
                <a:gd name="connsiteY2" fmla="*/ 3474356 h 5168559"/>
                <a:gd name="connsiteX3" fmla="*/ 2571713 w 10210645"/>
                <a:gd name="connsiteY3" fmla="*/ 4728622 h 5168559"/>
                <a:gd name="connsiteX4" fmla="*/ 3421377 w 10210645"/>
                <a:gd name="connsiteY4" fmla="*/ 2980742 h 5168559"/>
                <a:gd name="connsiteX5" fmla="*/ 4044464 w 10210645"/>
                <a:gd name="connsiteY5" fmla="*/ 4162179 h 5168559"/>
                <a:gd name="connsiteX6" fmla="*/ 4894127 w 10210645"/>
                <a:gd name="connsiteY6" fmla="*/ 1791213 h 5168559"/>
                <a:gd name="connsiteX7" fmla="*/ 5501030 w 10210645"/>
                <a:gd name="connsiteY7" fmla="*/ 2519496 h 5168559"/>
                <a:gd name="connsiteX8" fmla="*/ 6067473 w 10210645"/>
                <a:gd name="connsiteY8" fmla="*/ 1006285 h 5168559"/>
                <a:gd name="connsiteX9" fmla="*/ 6812075 w 10210645"/>
                <a:gd name="connsiteY9" fmla="*/ 1772347 h 5168559"/>
                <a:gd name="connsiteX10" fmla="*/ 10210645 w 10210645"/>
                <a:gd name="connsiteY10" fmla="*/ 0 h 5168559"/>
                <a:gd name="connsiteX0" fmla="*/ 789529 w 10218485"/>
                <a:gd name="connsiteY0" fmla="*/ 3777354 h 5168559"/>
                <a:gd name="connsiteX1" fmla="*/ 73898 w 10218485"/>
                <a:gd name="connsiteY1" fmla="*/ 5168559 h 5168559"/>
                <a:gd name="connsiteX2" fmla="*/ 1883638 w 10218485"/>
                <a:gd name="connsiteY2" fmla="*/ 3474356 h 5168559"/>
                <a:gd name="connsiteX3" fmla="*/ 2579553 w 10218485"/>
                <a:gd name="connsiteY3" fmla="*/ 4728622 h 5168559"/>
                <a:gd name="connsiteX4" fmla="*/ 3429217 w 10218485"/>
                <a:gd name="connsiteY4" fmla="*/ 2980742 h 5168559"/>
                <a:gd name="connsiteX5" fmla="*/ 4052304 w 10218485"/>
                <a:gd name="connsiteY5" fmla="*/ 4162179 h 5168559"/>
                <a:gd name="connsiteX6" fmla="*/ 4901967 w 10218485"/>
                <a:gd name="connsiteY6" fmla="*/ 1791213 h 5168559"/>
                <a:gd name="connsiteX7" fmla="*/ 5508870 w 10218485"/>
                <a:gd name="connsiteY7" fmla="*/ 2519496 h 5168559"/>
                <a:gd name="connsiteX8" fmla="*/ 6075313 w 10218485"/>
                <a:gd name="connsiteY8" fmla="*/ 1006285 h 5168559"/>
                <a:gd name="connsiteX9" fmla="*/ 6819915 w 10218485"/>
                <a:gd name="connsiteY9" fmla="*/ 1772347 h 5168559"/>
                <a:gd name="connsiteX10" fmla="*/ 10218485 w 10218485"/>
                <a:gd name="connsiteY10" fmla="*/ 0 h 5168559"/>
                <a:gd name="connsiteX0" fmla="*/ 1051109 w 10480065"/>
                <a:gd name="connsiteY0" fmla="*/ 3777354 h 5064067"/>
                <a:gd name="connsiteX1" fmla="*/ 61187 w 10480065"/>
                <a:gd name="connsiteY1" fmla="*/ 5064067 h 5064067"/>
                <a:gd name="connsiteX2" fmla="*/ 2145218 w 10480065"/>
                <a:gd name="connsiteY2" fmla="*/ 3474356 h 5064067"/>
                <a:gd name="connsiteX3" fmla="*/ 2841133 w 10480065"/>
                <a:gd name="connsiteY3" fmla="*/ 4728622 h 5064067"/>
                <a:gd name="connsiteX4" fmla="*/ 3690797 w 10480065"/>
                <a:gd name="connsiteY4" fmla="*/ 2980742 h 5064067"/>
                <a:gd name="connsiteX5" fmla="*/ 4313884 w 10480065"/>
                <a:gd name="connsiteY5" fmla="*/ 4162179 h 5064067"/>
                <a:gd name="connsiteX6" fmla="*/ 5163547 w 10480065"/>
                <a:gd name="connsiteY6" fmla="*/ 1791213 h 5064067"/>
                <a:gd name="connsiteX7" fmla="*/ 5770450 w 10480065"/>
                <a:gd name="connsiteY7" fmla="*/ 2519496 h 5064067"/>
                <a:gd name="connsiteX8" fmla="*/ 6336893 w 10480065"/>
                <a:gd name="connsiteY8" fmla="*/ 1006285 h 5064067"/>
                <a:gd name="connsiteX9" fmla="*/ 7081495 w 10480065"/>
                <a:gd name="connsiteY9" fmla="*/ 1772347 h 5064067"/>
                <a:gd name="connsiteX10" fmla="*/ 10480065 w 10480065"/>
                <a:gd name="connsiteY10" fmla="*/ 0 h 5064067"/>
                <a:gd name="connsiteX0" fmla="*/ 1253002 w 10472973"/>
                <a:gd name="connsiteY0" fmla="*/ 5292489 h 5292778"/>
                <a:gd name="connsiteX1" fmla="*/ 54095 w 10472973"/>
                <a:gd name="connsiteY1" fmla="*/ 5064067 h 5292778"/>
                <a:gd name="connsiteX2" fmla="*/ 2138126 w 10472973"/>
                <a:gd name="connsiteY2" fmla="*/ 3474356 h 5292778"/>
                <a:gd name="connsiteX3" fmla="*/ 2834041 w 10472973"/>
                <a:gd name="connsiteY3" fmla="*/ 4728622 h 5292778"/>
                <a:gd name="connsiteX4" fmla="*/ 3683705 w 10472973"/>
                <a:gd name="connsiteY4" fmla="*/ 2980742 h 5292778"/>
                <a:gd name="connsiteX5" fmla="*/ 4306792 w 10472973"/>
                <a:gd name="connsiteY5" fmla="*/ 4162179 h 5292778"/>
                <a:gd name="connsiteX6" fmla="*/ 5156455 w 10472973"/>
                <a:gd name="connsiteY6" fmla="*/ 1791213 h 5292778"/>
                <a:gd name="connsiteX7" fmla="*/ 5763358 w 10472973"/>
                <a:gd name="connsiteY7" fmla="*/ 2519496 h 5292778"/>
                <a:gd name="connsiteX8" fmla="*/ 6329801 w 10472973"/>
                <a:gd name="connsiteY8" fmla="*/ 1006285 h 5292778"/>
                <a:gd name="connsiteX9" fmla="*/ 7074403 w 10472973"/>
                <a:gd name="connsiteY9" fmla="*/ 1772347 h 5292778"/>
                <a:gd name="connsiteX10" fmla="*/ 10472973 w 10472973"/>
                <a:gd name="connsiteY10" fmla="*/ 0 h 5292778"/>
                <a:gd name="connsiteX0" fmla="*/ 1253002 w 10472973"/>
                <a:gd name="connsiteY0" fmla="*/ 5292489 h 5292778"/>
                <a:gd name="connsiteX1" fmla="*/ 54095 w 10472973"/>
                <a:gd name="connsiteY1" fmla="*/ 5064067 h 5292778"/>
                <a:gd name="connsiteX2" fmla="*/ 2138126 w 10472973"/>
                <a:gd name="connsiteY2" fmla="*/ 3474356 h 5292778"/>
                <a:gd name="connsiteX3" fmla="*/ 2834041 w 10472973"/>
                <a:gd name="connsiteY3" fmla="*/ 4728622 h 5292778"/>
                <a:gd name="connsiteX4" fmla="*/ 3683705 w 10472973"/>
                <a:gd name="connsiteY4" fmla="*/ 2980742 h 5292778"/>
                <a:gd name="connsiteX5" fmla="*/ 4306792 w 10472973"/>
                <a:gd name="connsiteY5" fmla="*/ 4162179 h 5292778"/>
                <a:gd name="connsiteX6" fmla="*/ 5156455 w 10472973"/>
                <a:gd name="connsiteY6" fmla="*/ 1791213 h 5292778"/>
                <a:gd name="connsiteX7" fmla="*/ 5763358 w 10472973"/>
                <a:gd name="connsiteY7" fmla="*/ 2519496 h 5292778"/>
                <a:gd name="connsiteX8" fmla="*/ 6329801 w 10472973"/>
                <a:gd name="connsiteY8" fmla="*/ 1006285 h 5292778"/>
                <a:gd name="connsiteX9" fmla="*/ 7074403 w 10472973"/>
                <a:gd name="connsiteY9" fmla="*/ 1772347 h 5292778"/>
                <a:gd name="connsiteX10" fmla="*/ 10472973 w 10472973"/>
                <a:gd name="connsiteY10" fmla="*/ 0 h 5292778"/>
                <a:gd name="connsiteX0" fmla="*/ 1278351 w 10498322"/>
                <a:gd name="connsiteY0" fmla="*/ 5292489 h 5294168"/>
                <a:gd name="connsiteX1" fmla="*/ 53321 w 10498322"/>
                <a:gd name="connsiteY1" fmla="*/ 5273051 h 5294168"/>
                <a:gd name="connsiteX2" fmla="*/ 2163475 w 10498322"/>
                <a:gd name="connsiteY2" fmla="*/ 3474356 h 5294168"/>
                <a:gd name="connsiteX3" fmla="*/ 2859390 w 10498322"/>
                <a:gd name="connsiteY3" fmla="*/ 4728622 h 5294168"/>
                <a:gd name="connsiteX4" fmla="*/ 3709054 w 10498322"/>
                <a:gd name="connsiteY4" fmla="*/ 2980742 h 5294168"/>
                <a:gd name="connsiteX5" fmla="*/ 4332141 w 10498322"/>
                <a:gd name="connsiteY5" fmla="*/ 4162179 h 5294168"/>
                <a:gd name="connsiteX6" fmla="*/ 5181804 w 10498322"/>
                <a:gd name="connsiteY6" fmla="*/ 1791213 h 5294168"/>
                <a:gd name="connsiteX7" fmla="*/ 5788707 w 10498322"/>
                <a:gd name="connsiteY7" fmla="*/ 2519496 h 5294168"/>
                <a:gd name="connsiteX8" fmla="*/ 6355150 w 10498322"/>
                <a:gd name="connsiteY8" fmla="*/ 1006285 h 5294168"/>
                <a:gd name="connsiteX9" fmla="*/ 7099752 w 10498322"/>
                <a:gd name="connsiteY9" fmla="*/ 1772347 h 5294168"/>
                <a:gd name="connsiteX10" fmla="*/ 10498322 w 10498322"/>
                <a:gd name="connsiteY10" fmla="*/ 0 h 5294168"/>
                <a:gd name="connsiteX0" fmla="*/ 1227036 w 10447007"/>
                <a:gd name="connsiteY0" fmla="*/ 5292489 h 5538136"/>
                <a:gd name="connsiteX1" fmla="*/ 2006 w 10447007"/>
                <a:gd name="connsiteY1" fmla="*/ 5273051 h 5538136"/>
                <a:gd name="connsiteX2" fmla="*/ 2112160 w 10447007"/>
                <a:gd name="connsiteY2" fmla="*/ 3474356 h 5538136"/>
                <a:gd name="connsiteX3" fmla="*/ 2808075 w 10447007"/>
                <a:gd name="connsiteY3" fmla="*/ 4728622 h 5538136"/>
                <a:gd name="connsiteX4" fmla="*/ 3657739 w 10447007"/>
                <a:gd name="connsiteY4" fmla="*/ 2980742 h 5538136"/>
                <a:gd name="connsiteX5" fmla="*/ 4280826 w 10447007"/>
                <a:gd name="connsiteY5" fmla="*/ 4162179 h 5538136"/>
                <a:gd name="connsiteX6" fmla="*/ 5130489 w 10447007"/>
                <a:gd name="connsiteY6" fmla="*/ 1791213 h 5538136"/>
                <a:gd name="connsiteX7" fmla="*/ 5737392 w 10447007"/>
                <a:gd name="connsiteY7" fmla="*/ 2519496 h 5538136"/>
                <a:gd name="connsiteX8" fmla="*/ 6303835 w 10447007"/>
                <a:gd name="connsiteY8" fmla="*/ 1006285 h 5538136"/>
                <a:gd name="connsiteX9" fmla="*/ 7048437 w 10447007"/>
                <a:gd name="connsiteY9" fmla="*/ 1772347 h 5538136"/>
                <a:gd name="connsiteX10" fmla="*/ 10447007 w 10447007"/>
                <a:gd name="connsiteY10" fmla="*/ 0 h 5538136"/>
                <a:gd name="connsiteX0" fmla="*/ 1122664 w 10342635"/>
                <a:gd name="connsiteY0" fmla="*/ 5292489 h 5626951"/>
                <a:gd name="connsiteX1" fmla="*/ 2125 w 10342635"/>
                <a:gd name="connsiteY1" fmla="*/ 5390604 h 5626951"/>
                <a:gd name="connsiteX2" fmla="*/ 2007788 w 10342635"/>
                <a:gd name="connsiteY2" fmla="*/ 3474356 h 5626951"/>
                <a:gd name="connsiteX3" fmla="*/ 2703703 w 10342635"/>
                <a:gd name="connsiteY3" fmla="*/ 4728622 h 5626951"/>
                <a:gd name="connsiteX4" fmla="*/ 3553367 w 10342635"/>
                <a:gd name="connsiteY4" fmla="*/ 2980742 h 5626951"/>
                <a:gd name="connsiteX5" fmla="*/ 4176454 w 10342635"/>
                <a:gd name="connsiteY5" fmla="*/ 4162179 h 5626951"/>
                <a:gd name="connsiteX6" fmla="*/ 5026117 w 10342635"/>
                <a:gd name="connsiteY6" fmla="*/ 1791213 h 5626951"/>
                <a:gd name="connsiteX7" fmla="*/ 5633020 w 10342635"/>
                <a:gd name="connsiteY7" fmla="*/ 2519496 h 5626951"/>
                <a:gd name="connsiteX8" fmla="*/ 6199463 w 10342635"/>
                <a:gd name="connsiteY8" fmla="*/ 1006285 h 5626951"/>
                <a:gd name="connsiteX9" fmla="*/ 6944065 w 10342635"/>
                <a:gd name="connsiteY9" fmla="*/ 1772347 h 5626951"/>
                <a:gd name="connsiteX10" fmla="*/ 10342635 w 10342635"/>
                <a:gd name="connsiteY10" fmla="*/ 0 h 5626951"/>
                <a:gd name="connsiteX0" fmla="*/ 1126652 w 10346623"/>
                <a:gd name="connsiteY0" fmla="*/ 5292489 h 5626951"/>
                <a:gd name="connsiteX1" fmla="*/ 6113 w 10346623"/>
                <a:gd name="connsiteY1" fmla="*/ 5390604 h 5626951"/>
                <a:gd name="connsiteX2" fmla="*/ 2011776 w 10346623"/>
                <a:gd name="connsiteY2" fmla="*/ 3474356 h 5626951"/>
                <a:gd name="connsiteX3" fmla="*/ 2707691 w 10346623"/>
                <a:gd name="connsiteY3" fmla="*/ 4728622 h 5626951"/>
                <a:gd name="connsiteX4" fmla="*/ 3557355 w 10346623"/>
                <a:gd name="connsiteY4" fmla="*/ 2980742 h 5626951"/>
                <a:gd name="connsiteX5" fmla="*/ 4180442 w 10346623"/>
                <a:gd name="connsiteY5" fmla="*/ 4162179 h 5626951"/>
                <a:gd name="connsiteX6" fmla="*/ 5030105 w 10346623"/>
                <a:gd name="connsiteY6" fmla="*/ 1791213 h 5626951"/>
                <a:gd name="connsiteX7" fmla="*/ 5637008 w 10346623"/>
                <a:gd name="connsiteY7" fmla="*/ 2519496 h 5626951"/>
                <a:gd name="connsiteX8" fmla="*/ 6203451 w 10346623"/>
                <a:gd name="connsiteY8" fmla="*/ 1006285 h 5626951"/>
                <a:gd name="connsiteX9" fmla="*/ 6948053 w 10346623"/>
                <a:gd name="connsiteY9" fmla="*/ 1772347 h 5626951"/>
                <a:gd name="connsiteX10" fmla="*/ 10346623 w 10346623"/>
                <a:gd name="connsiteY10" fmla="*/ 0 h 5626951"/>
                <a:gd name="connsiteX0" fmla="*/ 1126653 w 10346624"/>
                <a:gd name="connsiteY0" fmla="*/ 5292489 h 5603903"/>
                <a:gd name="connsiteX1" fmla="*/ 6114 w 10346624"/>
                <a:gd name="connsiteY1" fmla="*/ 5390604 h 5603903"/>
                <a:gd name="connsiteX2" fmla="*/ 2011777 w 10346624"/>
                <a:gd name="connsiteY2" fmla="*/ 3474356 h 5603903"/>
                <a:gd name="connsiteX3" fmla="*/ 2707692 w 10346624"/>
                <a:gd name="connsiteY3" fmla="*/ 4728622 h 5603903"/>
                <a:gd name="connsiteX4" fmla="*/ 3557356 w 10346624"/>
                <a:gd name="connsiteY4" fmla="*/ 2980742 h 5603903"/>
                <a:gd name="connsiteX5" fmla="*/ 4180443 w 10346624"/>
                <a:gd name="connsiteY5" fmla="*/ 4162179 h 5603903"/>
                <a:gd name="connsiteX6" fmla="*/ 5030106 w 10346624"/>
                <a:gd name="connsiteY6" fmla="*/ 1791213 h 5603903"/>
                <a:gd name="connsiteX7" fmla="*/ 5637009 w 10346624"/>
                <a:gd name="connsiteY7" fmla="*/ 2519496 h 5603903"/>
                <a:gd name="connsiteX8" fmla="*/ 6203452 w 10346624"/>
                <a:gd name="connsiteY8" fmla="*/ 1006285 h 5603903"/>
                <a:gd name="connsiteX9" fmla="*/ 6948054 w 10346624"/>
                <a:gd name="connsiteY9" fmla="*/ 1772347 h 5603903"/>
                <a:gd name="connsiteX10" fmla="*/ 10346624 w 10346624"/>
                <a:gd name="connsiteY10" fmla="*/ 0 h 5603903"/>
                <a:gd name="connsiteX0" fmla="*/ 1178899 w 10346624"/>
                <a:gd name="connsiteY0" fmla="*/ 5462289 h 5647731"/>
                <a:gd name="connsiteX1" fmla="*/ 6114 w 10346624"/>
                <a:gd name="connsiteY1" fmla="*/ 5390604 h 5647731"/>
                <a:gd name="connsiteX2" fmla="*/ 2011777 w 10346624"/>
                <a:gd name="connsiteY2" fmla="*/ 3474356 h 5647731"/>
                <a:gd name="connsiteX3" fmla="*/ 2707692 w 10346624"/>
                <a:gd name="connsiteY3" fmla="*/ 4728622 h 5647731"/>
                <a:gd name="connsiteX4" fmla="*/ 3557356 w 10346624"/>
                <a:gd name="connsiteY4" fmla="*/ 2980742 h 5647731"/>
                <a:gd name="connsiteX5" fmla="*/ 4180443 w 10346624"/>
                <a:gd name="connsiteY5" fmla="*/ 4162179 h 5647731"/>
                <a:gd name="connsiteX6" fmla="*/ 5030106 w 10346624"/>
                <a:gd name="connsiteY6" fmla="*/ 1791213 h 5647731"/>
                <a:gd name="connsiteX7" fmla="*/ 5637009 w 10346624"/>
                <a:gd name="connsiteY7" fmla="*/ 2519496 h 5647731"/>
                <a:gd name="connsiteX8" fmla="*/ 6203452 w 10346624"/>
                <a:gd name="connsiteY8" fmla="*/ 1006285 h 5647731"/>
                <a:gd name="connsiteX9" fmla="*/ 6948054 w 10346624"/>
                <a:gd name="connsiteY9" fmla="*/ 1772347 h 5647731"/>
                <a:gd name="connsiteX10" fmla="*/ 10346624 w 10346624"/>
                <a:gd name="connsiteY10" fmla="*/ 0 h 5647731"/>
                <a:gd name="connsiteX0" fmla="*/ 1178899 w 10346624"/>
                <a:gd name="connsiteY0" fmla="*/ 5462289 h 5684628"/>
                <a:gd name="connsiteX1" fmla="*/ 6114 w 10346624"/>
                <a:gd name="connsiteY1" fmla="*/ 5390604 h 5684628"/>
                <a:gd name="connsiteX2" fmla="*/ 2011777 w 10346624"/>
                <a:gd name="connsiteY2" fmla="*/ 3474356 h 5684628"/>
                <a:gd name="connsiteX3" fmla="*/ 2707692 w 10346624"/>
                <a:gd name="connsiteY3" fmla="*/ 4728622 h 5684628"/>
                <a:gd name="connsiteX4" fmla="*/ 3557356 w 10346624"/>
                <a:gd name="connsiteY4" fmla="*/ 2980742 h 5684628"/>
                <a:gd name="connsiteX5" fmla="*/ 4180443 w 10346624"/>
                <a:gd name="connsiteY5" fmla="*/ 4162179 h 5684628"/>
                <a:gd name="connsiteX6" fmla="*/ 5030106 w 10346624"/>
                <a:gd name="connsiteY6" fmla="*/ 1791213 h 5684628"/>
                <a:gd name="connsiteX7" fmla="*/ 5637009 w 10346624"/>
                <a:gd name="connsiteY7" fmla="*/ 2519496 h 5684628"/>
                <a:gd name="connsiteX8" fmla="*/ 6203452 w 10346624"/>
                <a:gd name="connsiteY8" fmla="*/ 1006285 h 5684628"/>
                <a:gd name="connsiteX9" fmla="*/ 6948054 w 10346624"/>
                <a:gd name="connsiteY9" fmla="*/ 1772347 h 5684628"/>
                <a:gd name="connsiteX10" fmla="*/ 10346624 w 10346624"/>
                <a:gd name="connsiteY10" fmla="*/ 0 h 5684628"/>
                <a:gd name="connsiteX0" fmla="*/ 1244207 w 10346624"/>
                <a:gd name="connsiteY0" fmla="*/ 5514536 h 5705666"/>
                <a:gd name="connsiteX1" fmla="*/ 6114 w 10346624"/>
                <a:gd name="connsiteY1" fmla="*/ 5390604 h 5705666"/>
                <a:gd name="connsiteX2" fmla="*/ 2011777 w 10346624"/>
                <a:gd name="connsiteY2" fmla="*/ 3474356 h 5705666"/>
                <a:gd name="connsiteX3" fmla="*/ 2707692 w 10346624"/>
                <a:gd name="connsiteY3" fmla="*/ 4728622 h 5705666"/>
                <a:gd name="connsiteX4" fmla="*/ 3557356 w 10346624"/>
                <a:gd name="connsiteY4" fmla="*/ 2980742 h 5705666"/>
                <a:gd name="connsiteX5" fmla="*/ 4180443 w 10346624"/>
                <a:gd name="connsiteY5" fmla="*/ 4162179 h 5705666"/>
                <a:gd name="connsiteX6" fmla="*/ 5030106 w 10346624"/>
                <a:gd name="connsiteY6" fmla="*/ 1791213 h 5705666"/>
                <a:gd name="connsiteX7" fmla="*/ 5637009 w 10346624"/>
                <a:gd name="connsiteY7" fmla="*/ 2519496 h 5705666"/>
                <a:gd name="connsiteX8" fmla="*/ 6203452 w 10346624"/>
                <a:gd name="connsiteY8" fmla="*/ 1006285 h 5705666"/>
                <a:gd name="connsiteX9" fmla="*/ 6948054 w 10346624"/>
                <a:gd name="connsiteY9" fmla="*/ 1772347 h 5705666"/>
                <a:gd name="connsiteX10" fmla="*/ 10346624 w 10346624"/>
                <a:gd name="connsiteY10" fmla="*/ 0 h 5705666"/>
                <a:gd name="connsiteX0" fmla="*/ 1244207 w 10346624"/>
                <a:gd name="connsiteY0" fmla="*/ 5514536 h 5680480"/>
                <a:gd name="connsiteX1" fmla="*/ 6114 w 10346624"/>
                <a:gd name="connsiteY1" fmla="*/ 5390604 h 5680480"/>
                <a:gd name="connsiteX2" fmla="*/ 2011777 w 10346624"/>
                <a:gd name="connsiteY2" fmla="*/ 3474356 h 5680480"/>
                <a:gd name="connsiteX3" fmla="*/ 2707692 w 10346624"/>
                <a:gd name="connsiteY3" fmla="*/ 4728622 h 5680480"/>
                <a:gd name="connsiteX4" fmla="*/ 3557356 w 10346624"/>
                <a:gd name="connsiteY4" fmla="*/ 2980742 h 5680480"/>
                <a:gd name="connsiteX5" fmla="*/ 4180443 w 10346624"/>
                <a:gd name="connsiteY5" fmla="*/ 4162179 h 5680480"/>
                <a:gd name="connsiteX6" fmla="*/ 5030106 w 10346624"/>
                <a:gd name="connsiteY6" fmla="*/ 1791213 h 5680480"/>
                <a:gd name="connsiteX7" fmla="*/ 5637009 w 10346624"/>
                <a:gd name="connsiteY7" fmla="*/ 2519496 h 5680480"/>
                <a:gd name="connsiteX8" fmla="*/ 6203452 w 10346624"/>
                <a:gd name="connsiteY8" fmla="*/ 1006285 h 5680480"/>
                <a:gd name="connsiteX9" fmla="*/ 6948054 w 10346624"/>
                <a:gd name="connsiteY9" fmla="*/ 1772347 h 5680480"/>
                <a:gd name="connsiteX10" fmla="*/ 10346624 w 10346624"/>
                <a:gd name="connsiteY10" fmla="*/ 0 h 5680480"/>
                <a:gd name="connsiteX0" fmla="*/ 1218172 w 10320589"/>
                <a:gd name="connsiteY0" fmla="*/ 5514536 h 5713996"/>
                <a:gd name="connsiteX1" fmla="*/ 6202 w 10320589"/>
                <a:gd name="connsiteY1" fmla="*/ 5442849 h 5713996"/>
                <a:gd name="connsiteX2" fmla="*/ 1985742 w 10320589"/>
                <a:gd name="connsiteY2" fmla="*/ 3474356 h 5713996"/>
                <a:gd name="connsiteX3" fmla="*/ 2681657 w 10320589"/>
                <a:gd name="connsiteY3" fmla="*/ 4728622 h 5713996"/>
                <a:gd name="connsiteX4" fmla="*/ 3531321 w 10320589"/>
                <a:gd name="connsiteY4" fmla="*/ 2980742 h 5713996"/>
                <a:gd name="connsiteX5" fmla="*/ 4154408 w 10320589"/>
                <a:gd name="connsiteY5" fmla="*/ 4162179 h 5713996"/>
                <a:gd name="connsiteX6" fmla="*/ 5004071 w 10320589"/>
                <a:gd name="connsiteY6" fmla="*/ 1791213 h 5713996"/>
                <a:gd name="connsiteX7" fmla="*/ 5610974 w 10320589"/>
                <a:gd name="connsiteY7" fmla="*/ 2519496 h 5713996"/>
                <a:gd name="connsiteX8" fmla="*/ 6177417 w 10320589"/>
                <a:gd name="connsiteY8" fmla="*/ 1006285 h 5713996"/>
                <a:gd name="connsiteX9" fmla="*/ 6922019 w 10320589"/>
                <a:gd name="connsiteY9" fmla="*/ 1772347 h 5713996"/>
                <a:gd name="connsiteX10" fmla="*/ 10320589 w 10320589"/>
                <a:gd name="connsiteY10" fmla="*/ 0 h 5713996"/>
                <a:gd name="connsiteX0" fmla="*/ 1229345 w 10331762"/>
                <a:gd name="connsiteY0" fmla="*/ 5514536 h 5713996"/>
                <a:gd name="connsiteX1" fmla="*/ 17375 w 10331762"/>
                <a:gd name="connsiteY1" fmla="*/ 5442849 h 5713996"/>
                <a:gd name="connsiteX2" fmla="*/ 1996915 w 10331762"/>
                <a:gd name="connsiteY2" fmla="*/ 3474356 h 5713996"/>
                <a:gd name="connsiteX3" fmla="*/ 2692830 w 10331762"/>
                <a:gd name="connsiteY3" fmla="*/ 4728622 h 5713996"/>
                <a:gd name="connsiteX4" fmla="*/ 3542494 w 10331762"/>
                <a:gd name="connsiteY4" fmla="*/ 2980742 h 5713996"/>
                <a:gd name="connsiteX5" fmla="*/ 4165581 w 10331762"/>
                <a:gd name="connsiteY5" fmla="*/ 4162179 h 5713996"/>
                <a:gd name="connsiteX6" fmla="*/ 5015244 w 10331762"/>
                <a:gd name="connsiteY6" fmla="*/ 1791213 h 5713996"/>
                <a:gd name="connsiteX7" fmla="*/ 5622147 w 10331762"/>
                <a:gd name="connsiteY7" fmla="*/ 2519496 h 5713996"/>
                <a:gd name="connsiteX8" fmla="*/ 6188590 w 10331762"/>
                <a:gd name="connsiteY8" fmla="*/ 1006285 h 5713996"/>
                <a:gd name="connsiteX9" fmla="*/ 6933192 w 10331762"/>
                <a:gd name="connsiteY9" fmla="*/ 1772347 h 5713996"/>
                <a:gd name="connsiteX10" fmla="*/ 10331762 w 10331762"/>
                <a:gd name="connsiteY10" fmla="*/ 0 h 5713996"/>
                <a:gd name="connsiteX0" fmla="*/ 1190511 w 10292928"/>
                <a:gd name="connsiteY0" fmla="*/ 5514536 h 5816280"/>
                <a:gd name="connsiteX1" fmla="*/ 17726 w 10292928"/>
                <a:gd name="connsiteY1" fmla="*/ 5586525 h 5816280"/>
                <a:gd name="connsiteX2" fmla="*/ 1958081 w 10292928"/>
                <a:gd name="connsiteY2" fmla="*/ 3474356 h 5816280"/>
                <a:gd name="connsiteX3" fmla="*/ 2653996 w 10292928"/>
                <a:gd name="connsiteY3" fmla="*/ 4728622 h 5816280"/>
                <a:gd name="connsiteX4" fmla="*/ 3503660 w 10292928"/>
                <a:gd name="connsiteY4" fmla="*/ 2980742 h 5816280"/>
                <a:gd name="connsiteX5" fmla="*/ 4126747 w 10292928"/>
                <a:gd name="connsiteY5" fmla="*/ 4162179 h 5816280"/>
                <a:gd name="connsiteX6" fmla="*/ 4976410 w 10292928"/>
                <a:gd name="connsiteY6" fmla="*/ 1791213 h 5816280"/>
                <a:gd name="connsiteX7" fmla="*/ 5583313 w 10292928"/>
                <a:gd name="connsiteY7" fmla="*/ 2519496 h 5816280"/>
                <a:gd name="connsiteX8" fmla="*/ 6149756 w 10292928"/>
                <a:gd name="connsiteY8" fmla="*/ 1006285 h 5816280"/>
                <a:gd name="connsiteX9" fmla="*/ 6894358 w 10292928"/>
                <a:gd name="connsiteY9" fmla="*/ 1772347 h 5816280"/>
                <a:gd name="connsiteX10" fmla="*/ 10292928 w 10292928"/>
                <a:gd name="connsiteY10" fmla="*/ 0 h 5816280"/>
                <a:gd name="connsiteX0" fmla="*/ 1190510 w 10292927"/>
                <a:gd name="connsiteY0" fmla="*/ 5514536 h 5816280"/>
                <a:gd name="connsiteX1" fmla="*/ 17725 w 10292927"/>
                <a:gd name="connsiteY1" fmla="*/ 5586525 h 5816280"/>
                <a:gd name="connsiteX2" fmla="*/ 1958080 w 10292927"/>
                <a:gd name="connsiteY2" fmla="*/ 3474356 h 5816280"/>
                <a:gd name="connsiteX3" fmla="*/ 2653995 w 10292927"/>
                <a:gd name="connsiteY3" fmla="*/ 4728622 h 5816280"/>
                <a:gd name="connsiteX4" fmla="*/ 3503659 w 10292927"/>
                <a:gd name="connsiteY4" fmla="*/ 2980742 h 5816280"/>
                <a:gd name="connsiteX5" fmla="*/ 4126746 w 10292927"/>
                <a:gd name="connsiteY5" fmla="*/ 4162179 h 5816280"/>
                <a:gd name="connsiteX6" fmla="*/ 4976409 w 10292927"/>
                <a:gd name="connsiteY6" fmla="*/ 1791213 h 5816280"/>
                <a:gd name="connsiteX7" fmla="*/ 5583312 w 10292927"/>
                <a:gd name="connsiteY7" fmla="*/ 2519496 h 5816280"/>
                <a:gd name="connsiteX8" fmla="*/ 6149755 w 10292927"/>
                <a:gd name="connsiteY8" fmla="*/ 1006285 h 5816280"/>
                <a:gd name="connsiteX9" fmla="*/ 6894357 w 10292927"/>
                <a:gd name="connsiteY9" fmla="*/ 1772347 h 5816280"/>
                <a:gd name="connsiteX10" fmla="*/ 10292927 w 10292927"/>
                <a:gd name="connsiteY10" fmla="*/ 0 h 5816280"/>
                <a:gd name="connsiteX0" fmla="*/ 1190510 w 9809651"/>
                <a:gd name="connsiteY0" fmla="*/ 5658213 h 5959957"/>
                <a:gd name="connsiteX1" fmla="*/ 17725 w 9809651"/>
                <a:gd name="connsiteY1" fmla="*/ 5730202 h 5959957"/>
                <a:gd name="connsiteX2" fmla="*/ 1958080 w 9809651"/>
                <a:gd name="connsiteY2" fmla="*/ 3618033 h 5959957"/>
                <a:gd name="connsiteX3" fmla="*/ 2653995 w 9809651"/>
                <a:gd name="connsiteY3" fmla="*/ 4872299 h 5959957"/>
                <a:gd name="connsiteX4" fmla="*/ 3503659 w 9809651"/>
                <a:gd name="connsiteY4" fmla="*/ 3124419 h 5959957"/>
                <a:gd name="connsiteX5" fmla="*/ 4126746 w 9809651"/>
                <a:gd name="connsiteY5" fmla="*/ 4305856 h 5959957"/>
                <a:gd name="connsiteX6" fmla="*/ 4976409 w 9809651"/>
                <a:gd name="connsiteY6" fmla="*/ 1934890 h 5959957"/>
                <a:gd name="connsiteX7" fmla="*/ 5583312 w 9809651"/>
                <a:gd name="connsiteY7" fmla="*/ 2663173 h 5959957"/>
                <a:gd name="connsiteX8" fmla="*/ 6149755 w 9809651"/>
                <a:gd name="connsiteY8" fmla="*/ 1149962 h 5959957"/>
                <a:gd name="connsiteX9" fmla="*/ 6894357 w 9809651"/>
                <a:gd name="connsiteY9" fmla="*/ 1916024 h 5959957"/>
                <a:gd name="connsiteX10" fmla="*/ 9809651 w 9809651"/>
                <a:gd name="connsiteY10" fmla="*/ 0 h 5959957"/>
                <a:gd name="connsiteX0" fmla="*/ 1190510 w 9809651"/>
                <a:gd name="connsiteY0" fmla="*/ 5658213 h 5959957"/>
                <a:gd name="connsiteX1" fmla="*/ 17725 w 9809651"/>
                <a:gd name="connsiteY1" fmla="*/ 5730202 h 5959957"/>
                <a:gd name="connsiteX2" fmla="*/ 1958080 w 9809651"/>
                <a:gd name="connsiteY2" fmla="*/ 3618033 h 5959957"/>
                <a:gd name="connsiteX3" fmla="*/ 2653995 w 9809651"/>
                <a:gd name="connsiteY3" fmla="*/ 4872299 h 5959957"/>
                <a:gd name="connsiteX4" fmla="*/ 3503659 w 9809651"/>
                <a:gd name="connsiteY4" fmla="*/ 3124419 h 5959957"/>
                <a:gd name="connsiteX5" fmla="*/ 4126746 w 9809651"/>
                <a:gd name="connsiteY5" fmla="*/ 4305856 h 5959957"/>
                <a:gd name="connsiteX6" fmla="*/ 4976409 w 9809651"/>
                <a:gd name="connsiteY6" fmla="*/ 1934890 h 5959957"/>
                <a:gd name="connsiteX7" fmla="*/ 5583312 w 9809651"/>
                <a:gd name="connsiteY7" fmla="*/ 2663173 h 5959957"/>
                <a:gd name="connsiteX8" fmla="*/ 6149755 w 9809651"/>
                <a:gd name="connsiteY8" fmla="*/ 1149962 h 5959957"/>
                <a:gd name="connsiteX9" fmla="*/ 6894357 w 9809651"/>
                <a:gd name="connsiteY9" fmla="*/ 1916024 h 5959957"/>
                <a:gd name="connsiteX10" fmla="*/ 9809651 w 9809651"/>
                <a:gd name="connsiteY10" fmla="*/ 0 h 595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09651" h="5959957">
                  <a:moveTo>
                    <a:pt x="1190510" y="5658213"/>
                  </a:moveTo>
                  <a:cubicBezTo>
                    <a:pt x="992947" y="5720347"/>
                    <a:pt x="284364" y="6257692"/>
                    <a:pt x="17725" y="5730202"/>
                  </a:cubicBezTo>
                  <a:cubicBezTo>
                    <a:pt x="-196667" y="5176589"/>
                    <a:pt x="1597693" y="3619829"/>
                    <a:pt x="1958080" y="3618033"/>
                  </a:cubicBezTo>
                  <a:cubicBezTo>
                    <a:pt x="2343801" y="3631520"/>
                    <a:pt x="2438207" y="4891180"/>
                    <a:pt x="2653995" y="4872299"/>
                  </a:cubicBezTo>
                  <a:cubicBezTo>
                    <a:pt x="2880571" y="4872299"/>
                    <a:pt x="3244714" y="3140604"/>
                    <a:pt x="3503659" y="3124419"/>
                  </a:cubicBezTo>
                  <a:cubicBezTo>
                    <a:pt x="3703263" y="3105537"/>
                    <a:pt x="3959510" y="4308553"/>
                    <a:pt x="4126746" y="4305856"/>
                  </a:cubicBezTo>
                  <a:cubicBezTo>
                    <a:pt x="4296679" y="4292369"/>
                    <a:pt x="4652728" y="1932193"/>
                    <a:pt x="4976409" y="1934890"/>
                  </a:cubicBezTo>
                  <a:cubicBezTo>
                    <a:pt x="5267723" y="1942982"/>
                    <a:pt x="5381011" y="2663173"/>
                    <a:pt x="5583312" y="2663173"/>
                  </a:cubicBezTo>
                  <a:cubicBezTo>
                    <a:pt x="5796402" y="2646989"/>
                    <a:pt x="5952849" y="1158054"/>
                    <a:pt x="6149755" y="1149962"/>
                  </a:cubicBezTo>
                  <a:cubicBezTo>
                    <a:pt x="6373634" y="1149962"/>
                    <a:pt x="6630018" y="1899840"/>
                    <a:pt x="6894357" y="1916024"/>
                  </a:cubicBezTo>
                  <a:cubicBezTo>
                    <a:pt x="7178365" y="1911577"/>
                    <a:pt x="8381735" y="563131"/>
                    <a:pt x="9809651" y="0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B14FF975-118A-4033-B437-6FB06DF9BBFC}"/>
                </a:ext>
              </a:extLst>
            </p:cNvPr>
            <p:cNvGrpSpPr/>
            <p:nvPr/>
          </p:nvGrpSpPr>
          <p:grpSpPr>
            <a:xfrm>
              <a:off x="1308291" y="1779112"/>
              <a:ext cx="5383089" cy="3796702"/>
              <a:chOff x="1102808" y="1419517"/>
              <a:chExt cx="5383089" cy="379670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FF67CC57-680F-4D88-B0E7-A78E6215EB9B}"/>
                  </a:ext>
                </a:extLst>
              </p:cNvPr>
              <p:cNvGrpSpPr/>
              <p:nvPr/>
            </p:nvGrpSpPr>
            <p:grpSpPr>
              <a:xfrm>
                <a:off x="3564744" y="289836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74" name="Rectangle: Rounded Corners 77">
                  <a:extLst>
                    <a:ext uri="{FF2B5EF4-FFF2-40B4-BE49-F238E27FC236}">
                      <a16:creationId xmlns:a16="http://schemas.microsoft.com/office/drawing/2014/main" xmlns="" id="{2E048504-1A31-4DD4-8B6D-550ABD6C8BA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: Rounded Corners 78">
                  <a:extLst>
                    <a:ext uri="{FF2B5EF4-FFF2-40B4-BE49-F238E27FC236}">
                      <a16:creationId xmlns:a16="http://schemas.microsoft.com/office/drawing/2014/main" xmlns="" id="{3802D82E-72D9-497A-BCA0-E7E2AB0557FB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xmlns="" id="{5BAC6C0E-DCF5-47CB-9691-D59A12130EEE}"/>
                  </a:ext>
                </a:extLst>
              </p:cNvPr>
              <p:cNvGrpSpPr/>
              <p:nvPr/>
            </p:nvGrpSpPr>
            <p:grpSpPr>
              <a:xfrm>
                <a:off x="1537138" y="3468044"/>
                <a:ext cx="188449" cy="1391622"/>
                <a:chOff x="10641180" y="-97372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72" name="Rectangle: Rounded Corners 75">
                  <a:extLst>
                    <a:ext uri="{FF2B5EF4-FFF2-40B4-BE49-F238E27FC236}">
                      <a16:creationId xmlns:a16="http://schemas.microsoft.com/office/drawing/2014/main" xmlns="" id="{8E3BB9B0-7215-48D2-B10E-C65541193B26}"/>
                    </a:ext>
                  </a:extLst>
                </p:cNvPr>
                <p:cNvSpPr/>
                <p:nvPr/>
              </p:nvSpPr>
              <p:spPr>
                <a:xfrm>
                  <a:off x="10751289" y="-97372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: Rounded Corners 76">
                  <a:extLst>
                    <a:ext uri="{FF2B5EF4-FFF2-40B4-BE49-F238E27FC236}">
                      <a16:creationId xmlns:a16="http://schemas.microsoft.com/office/drawing/2014/main" xmlns="" id="{54779196-C7AD-4231-9765-4782379B1602}"/>
                    </a:ext>
                  </a:extLst>
                </p:cNvPr>
                <p:cNvSpPr/>
                <p:nvPr/>
              </p:nvSpPr>
              <p:spPr>
                <a:xfrm>
                  <a:off x="10641180" y="509010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xmlns="" id="{49FE8E6A-22FB-4266-84B2-E6D634BEED8D}"/>
                  </a:ext>
                </a:extLst>
              </p:cNvPr>
              <p:cNvGrpSpPr/>
              <p:nvPr/>
            </p:nvGrpSpPr>
            <p:grpSpPr>
              <a:xfrm>
                <a:off x="4244956" y="2379454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70" name="Rectangle: Rounded Corners 73">
                  <a:extLst>
                    <a:ext uri="{FF2B5EF4-FFF2-40B4-BE49-F238E27FC236}">
                      <a16:creationId xmlns:a16="http://schemas.microsoft.com/office/drawing/2014/main" xmlns="" id="{9D471912-F973-4876-8B38-68D14F7AFF33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: Rounded Corners 74">
                  <a:extLst>
                    <a:ext uri="{FF2B5EF4-FFF2-40B4-BE49-F238E27FC236}">
                      <a16:creationId xmlns:a16="http://schemas.microsoft.com/office/drawing/2014/main" xmlns="" id="{DD51A8C5-5F9A-4958-A552-9F1D60886A8C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xmlns="" id="{0AA52447-3CD3-4DDA-8B90-499BC1F17F8E}"/>
                  </a:ext>
                </a:extLst>
              </p:cNvPr>
              <p:cNvGrpSpPr/>
              <p:nvPr/>
            </p:nvGrpSpPr>
            <p:grpSpPr>
              <a:xfrm>
                <a:off x="4916748" y="1757491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8" name="Rectangle: Rounded Corners 71">
                  <a:extLst>
                    <a:ext uri="{FF2B5EF4-FFF2-40B4-BE49-F238E27FC236}">
                      <a16:creationId xmlns:a16="http://schemas.microsoft.com/office/drawing/2014/main" xmlns="" id="{470817BA-062C-43A2-A0B9-2DBF6E8C21C9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: Rounded Corners 72">
                  <a:extLst>
                    <a:ext uri="{FF2B5EF4-FFF2-40B4-BE49-F238E27FC236}">
                      <a16:creationId xmlns:a16="http://schemas.microsoft.com/office/drawing/2014/main" xmlns="" id="{1EBDD904-55A2-4816-AA26-6B2654F0B96F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40280E9D-BFD0-4D0A-8DB5-84003673F563}"/>
                  </a:ext>
                </a:extLst>
              </p:cNvPr>
              <p:cNvGrpSpPr/>
              <p:nvPr/>
            </p:nvGrpSpPr>
            <p:grpSpPr>
              <a:xfrm>
                <a:off x="1976173" y="3527844"/>
                <a:ext cx="188449" cy="834973"/>
                <a:chOff x="10641180" y="500718"/>
                <a:chExt cx="247650" cy="1097280"/>
              </a:xfrm>
            </p:grpSpPr>
            <p:sp>
              <p:nvSpPr>
                <p:cNvPr id="166" name="Rectangle: Rounded Corners 69">
                  <a:extLst>
                    <a:ext uri="{FF2B5EF4-FFF2-40B4-BE49-F238E27FC236}">
                      <a16:creationId xmlns:a16="http://schemas.microsoft.com/office/drawing/2014/main" xmlns="" id="{D8CF5801-458D-4BCC-A4A0-73B33CCE4115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70">
                  <a:extLst>
                    <a:ext uri="{FF2B5EF4-FFF2-40B4-BE49-F238E27FC236}">
                      <a16:creationId xmlns:a16="http://schemas.microsoft.com/office/drawing/2014/main" xmlns="" id="{D1397DBA-13AE-4F26-9B34-B6D72717466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18D94207-7C82-4BC8-87B8-6832CF9F36BD}"/>
                  </a:ext>
                </a:extLst>
              </p:cNvPr>
              <p:cNvGrpSpPr/>
              <p:nvPr/>
            </p:nvGrpSpPr>
            <p:grpSpPr>
              <a:xfrm>
                <a:off x="2673093" y="3824597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64" name="Rectangle: Rounded Corners 67">
                  <a:extLst>
                    <a:ext uri="{FF2B5EF4-FFF2-40B4-BE49-F238E27FC236}">
                      <a16:creationId xmlns:a16="http://schemas.microsoft.com/office/drawing/2014/main" xmlns="" id="{572221E2-919D-4BC3-BF8F-6F62F6058A27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Rectangle: Rounded Corners 68">
                  <a:extLst>
                    <a:ext uri="{FF2B5EF4-FFF2-40B4-BE49-F238E27FC236}">
                      <a16:creationId xmlns:a16="http://schemas.microsoft.com/office/drawing/2014/main" xmlns="" id="{4913B20C-DC34-413E-8BF2-D1124FE5D094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F1777A39-DB29-4785-9FC7-DF74564FEC84}"/>
                  </a:ext>
                </a:extLst>
              </p:cNvPr>
              <p:cNvGrpSpPr/>
              <p:nvPr/>
            </p:nvGrpSpPr>
            <p:grpSpPr>
              <a:xfrm>
                <a:off x="4916748" y="1881571"/>
                <a:ext cx="188449" cy="1391622"/>
                <a:chOff x="10662618" y="438150"/>
                <a:chExt cx="247650" cy="1828800"/>
              </a:xfrm>
            </p:grpSpPr>
            <p:sp>
              <p:nvSpPr>
                <p:cNvPr id="162" name="Rectangle: Rounded Corners 65">
                  <a:extLst>
                    <a:ext uri="{FF2B5EF4-FFF2-40B4-BE49-F238E27FC236}">
                      <a16:creationId xmlns:a16="http://schemas.microsoft.com/office/drawing/2014/main" xmlns="" id="{474ACCF1-BA84-414A-AF29-9C78A0BD5ADB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: Rounded Corners 66">
                  <a:extLst>
                    <a:ext uri="{FF2B5EF4-FFF2-40B4-BE49-F238E27FC236}">
                      <a16:creationId xmlns:a16="http://schemas.microsoft.com/office/drawing/2014/main" xmlns="" id="{EC78EDAF-942E-461F-AD82-D96535A465EF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67EE961-B969-4657-B157-05338E38E061}"/>
                  </a:ext>
                </a:extLst>
              </p:cNvPr>
              <p:cNvGrpSpPr/>
              <p:nvPr/>
            </p:nvGrpSpPr>
            <p:grpSpPr>
              <a:xfrm>
                <a:off x="4469241" y="2121847"/>
                <a:ext cx="188449" cy="834973"/>
                <a:chOff x="10641180" y="500718"/>
                <a:chExt cx="247650" cy="1097280"/>
              </a:xfrm>
            </p:grpSpPr>
            <p:sp>
              <p:nvSpPr>
                <p:cNvPr id="160" name="Rectangle: Rounded Corners 63">
                  <a:extLst>
                    <a:ext uri="{FF2B5EF4-FFF2-40B4-BE49-F238E27FC236}">
                      <a16:creationId xmlns:a16="http://schemas.microsoft.com/office/drawing/2014/main" xmlns="" id="{ADBB9D2F-89FD-4AF1-ADAD-8056886B800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: Rounded Corners 64">
                  <a:extLst>
                    <a:ext uri="{FF2B5EF4-FFF2-40B4-BE49-F238E27FC236}">
                      <a16:creationId xmlns:a16="http://schemas.microsoft.com/office/drawing/2014/main" xmlns="" id="{E30DF5A9-6EA7-4FDA-BE18-76940A8F195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9BF3B394-11D9-47CB-8D1B-61046123C979}"/>
                  </a:ext>
                </a:extLst>
              </p:cNvPr>
              <p:cNvGrpSpPr/>
              <p:nvPr/>
            </p:nvGrpSpPr>
            <p:grpSpPr>
              <a:xfrm>
                <a:off x="4685783" y="2027235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8" name="Rectangle: Rounded Corners 61">
                  <a:extLst>
                    <a:ext uri="{FF2B5EF4-FFF2-40B4-BE49-F238E27FC236}">
                      <a16:creationId xmlns:a16="http://schemas.microsoft.com/office/drawing/2014/main" xmlns="" id="{D3012A4F-F016-4B31-BCB1-CAA72AECFB0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: Rounded Corners 62">
                  <a:extLst>
                    <a:ext uri="{FF2B5EF4-FFF2-40B4-BE49-F238E27FC236}">
                      <a16:creationId xmlns:a16="http://schemas.microsoft.com/office/drawing/2014/main" xmlns="" id="{5AE13E9D-6744-4727-B56B-B5C975C8992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0D33D65D-7139-409E-A889-1C318A82E42F}"/>
                  </a:ext>
                </a:extLst>
              </p:cNvPr>
              <p:cNvGrpSpPr/>
              <p:nvPr/>
            </p:nvGrpSpPr>
            <p:grpSpPr>
              <a:xfrm>
                <a:off x="2217350" y="3528766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6" name="Rectangle: Rounded Corners 59">
                  <a:extLst>
                    <a:ext uri="{FF2B5EF4-FFF2-40B4-BE49-F238E27FC236}">
                      <a16:creationId xmlns:a16="http://schemas.microsoft.com/office/drawing/2014/main" xmlns="" id="{B022AB4C-2C11-43CF-82E6-B2140625589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: Rounded Corners 60">
                  <a:extLst>
                    <a:ext uri="{FF2B5EF4-FFF2-40B4-BE49-F238E27FC236}">
                      <a16:creationId xmlns:a16="http://schemas.microsoft.com/office/drawing/2014/main" xmlns="" id="{B616DB71-EA44-4AFC-A142-AEF8F972B5E4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F51296B0-D8B9-4B41-AD95-511078AFC87A}"/>
                  </a:ext>
                </a:extLst>
              </p:cNvPr>
              <p:cNvGrpSpPr/>
              <p:nvPr/>
            </p:nvGrpSpPr>
            <p:grpSpPr>
              <a:xfrm>
                <a:off x="2440455" y="3979819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54" name="Rectangle: Rounded Corners 57">
                  <a:extLst>
                    <a:ext uri="{FF2B5EF4-FFF2-40B4-BE49-F238E27FC236}">
                      <a16:creationId xmlns:a16="http://schemas.microsoft.com/office/drawing/2014/main" xmlns="" id="{2E39968F-8B6D-4F50-882F-ECC56BED16E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Rounded Corners 58">
                  <a:extLst>
                    <a:ext uri="{FF2B5EF4-FFF2-40B4-BE49-F238E27FC236}">
                      <a16:creationId xmlns:a16="http://schemas.microsoft.com/office/drawing/2014/main" xmlns="" id="{1F418AC9-3364-4168-84B8-F644F7C24874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4E6EE99F-7D7E-4F40-B4BD-3F00D9A85A01}"/>
                  </a:ext>
                </a:extLst>
              </p:cNvPr>
              <p:cNvGrpSpPr/>
              <p:nvPr/>
            </p:nvGrpSpPr>
            <p:grpSpPr>
              <a:xfrm>
                <a:off x="1317620" y="3801808"/>
                <a:ext cx="188449" cy="834973"/>
                <a:chOff x="10641180" y="278676"/>
                <a:chExt cx="247650" cy="1097280"/>
              </a:xfrm>
            </p:grpSpPr>
            <p:sp>
              <p:nvSpPr>
                <p:cNvPr id="152" name="Rectangle: Rounded Corners 55">
                  <a:extLst>
                    <a:ext uri="{FF2B5EF4-FFF2-40B4-BE49-F238E27FC236}">
                      <a16:creationId xmlns:a16="http://schemas.microsoft.com/office/drawing/2014/main" xmlns="" id="{91C7EE1E-4B6A-4A64-8559-06C069782CD2}"/>
                    </a:ext>
                  </a:extLst>
                </p:cNvPr>
                <p:cNvSpPr/>
                <p:nvPr/>
              </p:nvSpPr>
              <p:spPr>
                <a:xfrm>
                  <a:off x="10751289" y="27867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: Rounded Corners 56">
                  <a:extLst>
                    <a:ext uri="{FF2B5EF4-FFF2-40B4-BE49-F238E27FC236}">
                      <a16:creationId xmlns:a16="http://schemas.microsoft.com/office/drawing/2014/main" xmlns="" id="{444CB644-8CFE-4484-963A-C34E06A3748F}"/>
                    </a:ext>
                  </a:extLst>
                </p:cNvPr>
                <p:cNvSpPr/>
                <p:nvPr/>
              </p:nvSpPr>
              <p:spPr>
                <a:xfrm>
                  <a:off x="10641180" y="519299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6AF8AF51-6E58-4769-993D-01E8FF46A106}"/>
                  </a:ext>
                </a:extLst>
              </p:cNvPr>
              <p:cNvGrpSpPr/>
              <p:nvPr/>
            </p:nvGrpSpPr>
            <p:grpSpPr>
              <a:xfrm>
                <a:off x="1102808" y="4055614"/>
                <a:ext cx="188449" cy="834973"/>
                <a:chOff x="10641180" y="278676"/>
                <a:chExt cx="247650" cy="1097280"/>
              </a:xfrm>
            </p:grpSpPr>
            <p:sp>
              <p:nvSpPr>
                <p:cNvPr id="150" name="Rectangle: Rounded Corners 53">
                  <a:extLst>
                    <a:ext uri="{FF2B5EF4-FFF2-40B4-BE49-F238E27FC236}">
                      <a16:creationId xmlns:a16="http://schemas.microsoft.com/office/drawing/2014/main" xmlns="" id="{524648BB-6CD9-47F8-A05C-38D7573DB6C7}"/>
                    </a:ext>
                  </a:extLst>
                </p:cNvPr>
                <p:cNvSpPr/>
                <p:nvPr/>
              </p:nvSpPr>
              <p:spPr>
                <a:xfrm>
                  <a:off x="10751289" y="27867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: Rounded Corners 54">
                  <a:extLst>
                    <a:ext uri="{FF2B5EF4-FFF2-40B4-BE49-F238E27FC236}">
                      <a16:creationId xmlns:a16="http://schemas.microsoft.com/office/drawing/2014/main" xmlns="" id="{CF527F79-E8C9-492C-B1A3-A2196773122B}"/>
                    </a:ext>
                  </a:extLst>
                </p:cNvPr>
                <p:cNvSpPr/>
                <p:nvPr/>
              </p:nvSpPr>
              <p:spPr>
                <a:xfrm>
                  <a:off x="10641180" y="357773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A90BE6B1-3A58-4131-B59B-81A98D5C7452}"/>
                  </a:ext>
                </a:extLst>
              </p:cNvPr>
              <p:cNvGrpSpPr/>
              <p:nvPr/>
            </p:nvGrpSpPr>
            <p:grpSpPr>
              <a:xfrm>
                <a:off x="6297448" y="1419517"/>
                <a:ext cx="188449" cy="834973"/>
                <a:chOff x="10641180" y="605206"/>
                <a:chExt cx="247650" cy="1097280"/>
              </a:xfrm>
            </p:grpSpPr>
            <p:sp>
              <p:nvSpPr>
                <p:cNvPr id="148" name="Rectangle: Rounded Corners 51">
                  <a:extLst>
                    <a:ext uri="{FF2B5EF4-FFF2-40B4-BE49-F238E27FC236}">
                      <a16:creationId xmlns:a16="http://schemas.microsoft.com/office/drawing/2014/main" xmlns="" id="{1BC4BDDD-263F-462C-A4AB-72ABE1DEA0CA}"/>
                    </a:ext>
                  </a:extLst>
                </p:cNvPr>
                <p:cNvSpPr/>
                <p:nvPr/>
              </p:nvSpPr>
              <p:spPr>
                <a:xfrm>
                  <a:off x="10751289" y="60520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52">
                  <a:extLst>
                    <a:ext uri="{FF2B5EF4-FFF2-40B4-BE49-F238E27FC236}">
                      <a16:creationId xmlns:a16="http://schemas.microsoft.com/office/drawing/2014/main" xmlns="" id="{5C6984ED-C19C-45D8-A931-92CDB504AFBB}"/>
                    </a:ext>
                  </a:extLst>
                </p:cNvPr>
                <p:cNvSpPr/>
                <p:nvPr/>
              </p:nvSpPr>
              <p:spPr>
                <a:xfrm>
                  <a:off x="10641180" y="684304"/>
                  <a:ext cx="247650" cy="6160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5983046B-8577-4AFA-B894-7BACCFEB31F2}"/>
                  </a:ext>
                </a:extLst>
              </p:cNvPr>
              <p:cNvGrpSpPr/>
              <p:nvPr/>
            </p:nvGrpSpPr>
            <p:grpSpPr>
              <a:xfrm>
                <a:off x="5615340" y="1500297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6" name="Rectangle: Rounded Corners 49">
                  <a:extLst>
                    <a:ext uri="{FF2B5EF4-FFF2-40B4-BE49-F238E27FC236}">
                      <a16:creationId xmlns:a16="http://schemas.microsoft.com/office/drawing/2014/main" xmlns="" id="{A43B0590-C98E-4194-BEA9-03528A9E010E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50">
                  <a:extLst>
                    <a:ext uri="{FF2B5EF4-FFF2-40B4-BE49-F238E27FC236}">
                      <a16:creationId xmlns:a16="http://schemas.microsoft.com/office/drawing/2014/main" xmlns="" id="{228F9A40-6CC0-4957-97E3-E97BEC1F69B1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B393B20D-0B7F-49A1-B706-FB5D9A01D6BF}"/>
                  </a:ext>
                </a:extLst>
              </p:cNvPr>
              <p:cNvGrpSpPr/>
              <p:nvPr/>
            </p:nvGrpSpPr>
            <p:grpSpPr>
              <a:xfrm>
                <a:off x="5378386" y="1777351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4" name="Rectangle: Rounded Corners 47">
                  <a:extLst>
                    <a:ext uri="{FF2B5EF4-FFF2-40B4-BE49-F238E27FC236}">
                      <a16:creationId xmlns:a16="http://schemas.microsoft.com/office/drawing/2014/main" xmlns="" id="{27CEB36B-5EAB-46D8-A321-DE30DD6272E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: Rounded Corners 48">
                  <a:extLst>
                    <a:ext uri="{FF2B5EF4-FFF2-40B4-BE49-F238E27FC236}">
                      <a16:creationId xmlns:a16="http://schemas.microsoft.com/office/drawing/2014/main" xmlns="" id="{D1CDC9F6-95FD-45CA-B684-5161A9A1D75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F4F5A549-A4B5-4962-872F-61D280739ADD}"/>
                  </a:ext>
                </a:extLst>
              </p:cNvPr>
              <p:cNvGrpSpPr/>
              <p:nvPr/>
            </p:nvGrpSpPr>
            <p:grpSpPr>
              <a:xfrm>
                <a:off x="5836292" y="1859500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2" name="Rectangle: Rounded Corners 45">
                  <a:extLst>
                    <a:ext uri="{FF2B5EF4-FFF2-40B4-BE49-F238E27FC236}">
                      <a16:creationId xmlns:a16="http://schemas.microsoft.com/office/drawing/2014/main" xmlns="" id="{7CDDBC8D-8B72-44DD-8FF3-DA5F9540993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46">
                  <a:extLst>
                    <a:ext uri="{FF2B5EF4-FFF2-40B4-BE49-F238E27FC236}">
                      <a16:creationId xmlns:a16="http://schemas.microsoft.com/office/drawing/2014/main" xmlns="" id="{1C5A7781-1A1D-409F-9537-4406D47C78B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D301871C-790C-4F3F-871F-0576B28E9B1C}"/>
                  </a:ext>
                </a:extLst>
              </p:cNvPr>
              <p:cNvGrpSpPr/>
              <p:nvPr/>
            </p:nvGrpSpPr>
            <p:grpSpPr>
              <a:xfrm>
                <a:off x="5161382" y="1476120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40" name="Rectangle: Rounded Corners 43">
                  <a:extLst>
                    <a:ext uri="{FF2B5EF4-FFF2-40B4-BE49-F238E27FC236}">
                      <a16:creationId xmlns:a16="http://schemas.microsoft.com/office/drawing/2014/main" xmlns="" id="{5E7D4BD8-5362-4340-9843-2F26E49F343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44">
                  <a:extLst>
                    <a:ext uri="{FF2B5EF4-FFF2-40B4-BE49-F238E27FC236}">
                      <a16:creationId xmlns:a16="http://schemas.microsoft.com/office/drawing/2014/main" xmlns="" id="{AB388C46-185D-4708-8B8A-ED4F43983C50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BDBDCA4C-3219-401C-9DF0-27C1EDD2DFC6}"/>
                  </a:ext>
                </a:extLst>
              </p:cNvPr>
              <p:cNvGrpSpPr/>
              <p:nvPr/>
            </p:nvGrpSpPr>
            <p:grpSpPr>
              <a:xfrm>
                <a:off x="1758760" y="3523581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8" name="Rectangle: Rounded Corners 41">
                  <a:extLst>
                    <a:ext uri="{FF2B5EF4-FFF2-40B4-BE49-F238E27FC236}">
                      <a16:creationId xmlns:a16="http://schemas.microsoft.com/office/drawing/2014/main" xmlns="" id="{E815FC1F-F675-4334-BF88-DE771EBA9E3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: Rounded Corners 42">
                  <a:extLst>
                    <a:ext uri="{FF2B5EF4-FFF2-40B4-BE49-F238E27FC236}">
                      <a16:creationId xmlns:a16="http://schemas.microsoft.com/office/drawing/2014/main" xmlns="" id="{07211C35-DD82-4A52-88A9-A32F35332569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8D606675-DFD0-49AF-9E0C-616AB4428082}"/>
                  </a:ext>
                </a:extLst>
              </p:cNvPr>
              <p:cNvGrpSpPr/>
              <p:nvPr/>
            </p:nvGrpSpPr>
            <p:grpSpPr>
              <a:xfrm>
                <a:off x="2890003" y="373638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6" name="Rectangle: Rounded Corners 39">
                  <a:extLst>
                    <a:ext uri="{FF2B5EF4-FFF2-40B4-BE49-F238E27FC236}">
                      <a16:creationId xmlns:a16="http://schemas.microsoft.com/office/drawing/2014/main" xmlns="" id="{741A0C90-E424-42EC-B6AE-2AF54FD955B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: Rounded Corners 40">
                  <a:extLst>
                    <a:ext uri="{FF2B5EF4-FFF2-40B4-BE49-F238E27FC236}">
                      <a16:creationId xmlns:a16="http://schemas.microsoft.com/office/drawing/2014/main" xmlns="" id="{547FB384-36DC-429A-B0A1-0E2FCAC1185C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2103559E-3B49-44D8-90A1-21F476BD1AA2}"/>
                  </a:ext>
                </a:extLst>
              </p:cNvPr>
              <p:cNvGrpSpPr/>
              <p:nvPr/>
            </p:nvGrpSpPr>
            <p:grpSpPr>
              <a:xfrm>
                <a:off x="3127455" y="332794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4" name="Rectangle: Rounded Corners 37">
                  <a:extLst>
                    <a:ext uri="{FF2B5EF4-FFF2-40B4-BE49-F238E27FC236}">
                      <a16:creationId xmlns:a16="http://schemas.microsoft.com/office/drawing/2014/main" xmlns="" id="{4F02922C-FE23-4220-BD84-431D837A0A2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: Rounded Corners 38">
                  <a:extLst>
                    <a:ext uri="{FF2B5EF4-FFF2-40B4-BE49-F238E27FC236}">
                      <a16:creationId xmlns:a16="http://schemas.microsoft.com/office/drawing/2014/main" xmlns="" id="{8E4E9A8A-5019-4A5A-996D-50AF682CDFE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02B0DCB2-6EFE-400B-9865-1D59FFE51B8D}"/>
                  </a:ext>
                </a:extLst>
              </p:cNvPr>
              <p:cNvGrpSpPr/>
              <p:nvPr/>
            </p:nvGrpSpPr>
            <p:grpSpPr>
              <a:xfrm>
                <a:off x="3351373" y="3111280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32" name="Rectangle: Rounded Corners 35">
                  <a:extLst>
                    <a:ext uri="{FF2B5EF4-FFF2-40B4-BE49-F238E27FC236}">
                      <a16:creationId xmlns:a16="http://schemas.microsoft.com/office/drawing/2014/main" xmlns="" id="{A97C0542-7C86-4062-AA82-680AE871941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36">
                  <a:extLst>
                    <a:ext uri="{FF2B5EF4-FFF2-40B4-BE49-F238E27FC236}">
                      <a16:creationId xmlns:a16="http://schemas.microsoft.com/office/drawing/2014/main" xmlns="" id="{E9F954A2-E915-4FF2-B3F9-13879CCFD487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xmlns="" id="{DFF7F25D-5816-4A6B-BD98-641BCDA53B32}"/>
                  </a:ext>
                </a:extLst>
              </p:cNvPr>
              <p:cNvGrpSpPr/>
              <p:nvPr/>
            </p:nvGrpSpPr>
            <p:grpSpPr>
              <a:xfrm>
                <a:off x="4028873" y="333999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0" name="Rectangle: Rounded Corners 33">
                  <a:extLst>
                    <a:ext uri="{FF2B5EF4-FFF2-40B4-BE49-F238E27FC236}">
                      <a16:creationId xmlns:a16="http://schemas.microsoft.com/office/drawing/2014/main" xmlns="" id="{55A61CC7-BC92-42F0-8962-6973D13D49F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34">
                  <a:extLst>
                    <a:ext uri="{FF2B5EF4-FFF2-40B4-BE49-F238E27FC236}">
                      <a16:creationId xmlns:a16="http://schemas.microsoft.com/office/drawing/2014/main" xmlns="" id="{5EF9A117-A5E6-4E8C-B470-A91BCE4C520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75991A23-58F5-4DE4-BA96-B2872EC3A5BE}"/>
                  </a:ext>
                </a:extLst>
              </p:cNvPr>
              <p:cNvGrpSpPr/>
              <p:nvPr/>
            </p:nvGrpSpPr>
            <p:grpSpPr>
              <a:xfrm>
                <a:off x="3780152" y="3424981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8" name="Rectangle: Rounded Corners 31">
                  <a:extLst>
                    <a:ext uri="{FF2B5EF4-FFF2-40B4-BE49-F238E27FC236}">
                      <a16:creationId xmlns:a16="http://schemas.microsoft.com/office/drawing/2014/main" xmlns="" id="{D84EEC75-574E-49F7-93FA-721BA05734A0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32">
                  <a:extLst>
                    <a:ext uri="{FF2B5EF4-FFF2-40B4-BE49-F238E27FC236}">
                      <a16:creationId xmlns:a16="http://schemas.microsoft.com/office/drawing/2014/main" xmlns="" id="{4380B2D4-E80D-4459-AB09-3D9FC9E62476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32A21CA7-0694-408D-B18A-4CD23E1E36FA}"/>
                  </a:ext>
                </a:extLst>
              </p:cNvPr>
              <p:cNvGrpSpPr/>
              <p:nvPr/>
            </p:nvGrpSpPr>
            <p:grpSpPr>
              <a:xfrm>
                <a:off x="6056432" y="1499565"/>
                <a:ext cx="188449" cy="834973"/>
                <a:chOff x="10641180" y="605206"/>
                <a:chExt cx="247650" cy="1097280"/>
              </a:xfrm>
            </p:grpSpPr>
            <p:sp>
              <p:nvSpPr>
                <p:cNvPr id="126" name="Rectangle: Rounded Corners 29">
                  <a:extLst>
                    <a:ext uri="{FF2B5EF4-FFF2-40B4-BE49-F238E27FC236}">
                      <a16:creationId xmlns:a16="http://schemas.microsoft.com/office/drawing/2014/main" xmlns="" id="{C4F5DEAE-2478-4C50-9EA0-57C01B3F7B2B}"/>
                    </a:ext>
                  </a:extLst>
                </p:cNvPr>
                <p:cNvSpPr/>
                <p:nvPr/>
              </p:nvSpPr>
              <p:spPr>
                <a:xfrm>
                  <a:off x="10751289" y="605206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30">
                  <a:extLst>
                    <a:ext uri="{FF2B5EF4-FFF2-40B4-BE49-F238E27FC236}">
                      <a16:creationId xmlns:a16="http://schemas.microsoft.com/office/drawing/2014/main" xmlns="" id="{573BE5B5-1CDF-41CC-AFB3-CA0F6C102F6B}"/>
                    </a:ext>
                  </a:extLst>
                </p:cNvPr>
                <p:cNvSpPr/>
                <p:nvPr/>
              </p:nvSpPr>
              <p:spPr>
                <a:xfrm>
                  <a:off x="10641180" y="684304"/>
                  <a:ext cx="247650" cy="825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6" name="Freeform: Shape 83">
              <a:extLst>
                <a:ext uri="{FF2B5EF4-FFF2-40B4-BE49-F238E27FC236}">
                  <a16:creationId xmlns:a16="http://schemas.microsoft.com/office/drawing/2014/main" xmlns="" id="{38E5988E-D604-4CEE-9C39-BAC30B4E63B1}"/>
                </a:ext>
              </a:extLst>
            </p:cNvPr>
            <p:cNvSpPr/>
            <p:nvPr/>
          </p:nvSpPr>
          <p:spPr>
            <a:xfrm>
              <a:off x="-39754" y="4173201"/>
              <a:ext cx="5802859" cy="2466135"/>
            </a:xfrm>
            <a:custGeom>
              <a:avLst/>
              <a:gdLst>
                <a:gd name="connsiteX0" fmla="*/ 4273826 w 4939748"/>
                <a:gd name="connsiteY0" fmla="*/ 0 h 2554356"/>
                <a:gd name="connsiteX1" fmla="*/ 4273826 w 4939748"/>
                <a:gd name="connsiteY1" fmla="*/ 0 h 2554356"/>
                <a:gd name="connsiteX2" fmla="*/ 4939748 w 4939748"/>
                <a:gd name="connsiteY2" fmla="*/ 993913 h 2554356"/>
                <a:gd name="connsiteX3" fmla="*/ 0 w 4939748"/>
                <a:gd name="connsiteY3" fmla="*/ 2554356 h 2554356"/>
                <a:gd name="connsiteX0" fmla="*/ 4273826 w 4939748"/>
                <a:gd name="connsiteY0" fmla="*/ 129209 h 2683565"/>
                <a:gd name="connsiteX1" fmla="*/ 4283766 w 4939748"/>
                <a:gd name="connsiteY1" fmla="*/ 0 h 2683565"/>
                <a:gd name="connsiteX2" fmla="*/ 4939748 w 4939748"/>
                <a:gd name="connsiteY2" fmla="*/ 1123122 h 2683565"/>
                <a:gd name="connsiteX3" fmla="*/ 0 w 4939748"/>
                <a:gd name="connsiteY3" fmla="*/ 2683565 h 2683565"/>
                <a:gd name="connsiteX0" fmla="*/ 4273826 w 4939748"/>
                <a:gd name="connsiteY0" fmla="*/ 129290 h 2683646"/>
                <a:gd name="connsiteX1" fmla="*/ 4283766 w 4939748"/>
                <a:gd name="connsiteY1" fmla="*/ 81 h 2683646"/>
                <a:gd name="connsiteX2" fmla="*/ 4939748 w 4939748"/>
                <a:gd name="connsiteY2" fmla="*/ 1123203 h 2683646"/>
                <a:gd name="connsiteX3" fmla="*/ 0 w 4939748"/>
                <a:gd name="connsiteY3" fmla="*/ 2683646 h 2683646"/>
                <a:gd name="connsiteX0" fmla="*/ 4273826 w 5118652"/>
                <a:gd name="connsiteY0" fmla="*/ 149273 h 2703629"/>
                <a:gd name="connsiteX1" fmla="*/ 4283766 w 5118652"/>
                <a:gd name="connsiteY1" fmla="*/ 20064 h 2703629"/>
                <a:gd name="connsiteX2" fmla="*/ 5118652 w 5118652"/>
                <a:gd name="connsiteY2" fmla="*/ 606473 h 2703629"/>
                <a:gd name="connsiteX3" fmla="*/ 0 w 5118652"/>
                <a:gd name="connsiteY3" fmla="*/ 2703629 h 2703629"/>
                <a:gd name="connsiteX0" fmla="*/ 4273826 w 5218571"/>
                <a:gd name="connsiteY0" fmla="*/ 149273 h 2703629"/>
                <a:gd name="connsiteX1" fmla="*/ 4283766 w 5218571"/>
                <a:gd name="connsiteY1" fmla="*/ 20064 h 2703629"/>
                <a:gd name="connsiteX2" fmla="*/ 5118652 w 5218571"/>
                <a:gd name="connsiteY2" fmla="*/ 606473 h 2703629"/>
                <a:gd name="connsiteX3" fmla="*/ 0 w 5218571"/>
                <a:gd name="connsiteY3" fmla="*/ 2703629 h 2703629"/>
                <a:gd name="connsiteX0" fmla="*/ 4492487 w 5437232"/>
                <a:gd name="connsiteY0" fmla="*/ 149273 h 2733446"/>
                <a:gd name="connsiteX1" fmla="*/ 4502427 w 5437232"/>
                <a:gd name="connsiteY1" fmla="*/ 20064 h 2733446"/>
                <a:gd name="connsiteX2" fmla="*/ 5337313 w 5437232"/>
                <a:gd name="connsiteY2" fmla="*/ 606473 h 2733446"/>
                <a:gd name="connsiteX3" fmla="*/ 0 w 5437232"/>
                <a:gd name="connsiteY3" fmla="*/ 2733446 h 2733446"/>
                <a:gd name="connsiteX0" fmla="*/ 4492487 w 5437232"/>
                <a:gd name="connsiteY0" fmla="*/ 149273 h 2733446"/>
                <a:gd name="connsiteX1" fmla="*/ 4502427 w 5437232"/>
                <a:gd name="connsiteY1" fmla="*/ 20064 h 2733446"/>
                <a:gd name="connsiteX2" fmla="*/ 5337313 w 5437232"/>
                <a:gd name="connsiteY2" fmla="*/ 606473 h 2733446"/>
                <a:gd name="connsiteX3" fmla="*/ 0 w 5437232"/>
                <a:gd name="connsiteY3" fmla="*/ 2733446 h 2733446"/>
                <a:gd name="connsiteX0" fmla="*/ 4492487 w 5454374"/>
                <a:gd name="connsiteY0" fmla="*/ 149273 h 2733446"/>
                <a:gd name="connsiteX1" fmla="*/ 4502427 w 5454374"/>
                <a:gd name="connsiteY1" fmla="*/ 20064 h 2733446"/>
                <a:gd name="connsiteX2" fmla="*/ 5337313 w 5454374"/>
                <a:gd name="connsiteY2" fmla="*/ 606473 h 2733446"/>
                <a:gd name="connsiteX3" fmla="*/ 0 w 5454374"/>
                <a:gd name="connsiteY3" fmla="*/ 2733446 h 2733446"/>
                <a:gd name="connsiteX0" fmla="*/ 4492487 w 5454374"/>
                <a:gd name="connsiteY0" fmla="*/ 149273 h 2733446"/>
                <a:gd name="connsiteX1" fmla="*/ 4502427 w 5454374"/>
                <a:gd name="connsiteY1" fmla="*/ 20064 h 2733446"/>
                <a:gd name="connsiteX2" fmla="*/ 5337313 w 5454374"/>
                <a:gd name="connsiteY2" fmla="*/ 606473 h 2733446"/>
                <a:gd name="connsiteX3" fmla="*/ 0 w 5454374"/>
                <a:gd name="connsiteY3" fmla="*/ 2733446 h 2733446"/>
                <a:gd name="connsiteX0" fmla="*/ 4552122 w 5514009"/>
                <a:gd name="connsiteY0" fmla="*/ 149273 h 2475029"/>
                <a:gd name="connsiteX1" fmla="*/ 4562062 w 5514009"/>
                <a:gd name="connsiteY1" fmla="*/ 20064 h 2475029"/>
                <a:gd name="connsiteX2" fmla="*/ 5396948 w 5514009"/>
                <a:gd name="connsiteY2" fmla="*/ 606473 h 2475029"/>
                <a:gd name="connsiteX3" fmla="*/ 0 w 5514009"/>
                <a:gd name="connsiteY3" fmla="*/ 2475029 h 2475029"/>
                <a:gd name="connsiteX0" fmla="*/ 4552122 w 5569930"/>
                <a:gd name="connsiteY0" fmla="*/ 150503 h 2476259"/>
                <a:gd name="connsiteX1" fmla="*/ 4562062 w 5569930"/>
                <a:gd name="connsiteY1" fmla="*/ 21294 h 2476259"/>
                <a:gd name="connsiteX2" fmla="*/ 5456582 w 5569930"/>
                <a:gd name="connsiteY2" fmla="*/ 627581 h 2476259"/>
                <a:gd name="connsiteX3" fmla="*/ 0 w 5569930"/>
                <a:gd name="connsiteY3" fmla="*/ 2476259 h 2476259"/>
                <a:gd name="connsiteX0" fmla="*/ 4552122 w 5569930"/>
                <a:gd name="connsiteY0" fmla="*/ 150503 h 2476259"/>
                <a:gd name="connsiteX1" fmla="*/ 4562062 w 5569930"/>
                <a:gd name="connsiteY1" fmla="*/ 21294 h 2476259"/>
                <a:gd name="connsiteX2" fmla="*/ 5456582 w 5569930"/>
                <a:gd name="connsiteY2" fmla="*/ 627581 h 2476259"/>
                <a:gd name="connsiteX3" fmla="*/ 0 w 5569930"/>
                <a:gd name="connsiteY3" fmla="*/ 2476259 h 2476259"/>
                <a:gd name="connsiteX0" fmla="*/ 4552122 w 5612233"/>
                <a:gd name="connsiteY0" fmla="*/ 150503 h 2476259"/>
                <a:gd name="connsiteX1" fmla="*/ 4562062 w 5612233"/>
                <a:gd name="connsiteY1" fmla="*/ 21294 h 2476259"/>
                <a:gd name="connsiteX2" fmla="*/ 5456582 w 5612233"/>
                <a:gd name="connsiteY2" fmla="*/ 627581 h 2476259"/>
                <a:gd name="connsiteX3" fmla="*/ 0 w 5612233"/>
                <a:gd name="connsiteY3" fmla="*/ 2476259 h 2476259"/>
                <a:gd name="connsiteX0" fmla="*/ 4552122 w 5613979"/>
                <a:gd name="connsiteY0" fmla="*/ 12811 h 2338567"/>
                <a:gd name="connsiteX1" fmla="*/ 4581941 w 5613979"/>
                <a:gd name="connsiteY1" fmla="*/ 122141 h 2338567"/>
                <a:gd name="connsiteX2" fmla="*/ 5456582 w 5613979"/>
                <a:gd name="connsiteY2" fmla="*/ 489889 h 2338567"/>
                <a:gd name="connsiteX3" fmla="*/ 0 w 5613979"/>
                <a:gd name="connsiteY3" fmla="*/ 2338567 h 2338567"/>
                <a:gd name="connsiteX0" fmla="*/ 4581941 w 5613979"/>
                <a:gd name="connsiteY0" fmla="*/ 0 h 2216426"/>
                <a:gd name="connsiteX1" fmla="*/ 5456582 w 5613979"/>
                <a:gd name="connsiteY1" fmla="*/ 367748 h 2216426"/>
                <a:gd name="connsiteX2" fmla="*/ 0 w 5613979"/>
                <a:gd name="connsiteY2" fmla="*/ 2216426 h 2216426"/>
                <a:gd name="connsiteX0" fmla="*/ 4581941 w 5639288"/>
                <a:gd name="connsiteY0" fmla="*/ 41497 h 2257923"/>
                <a:gd name="connsiteX1" fmla="*/ 5456582 w 5639288"/>
                <a:gd name="connsiteY1" fmla="*/ 409245 h 2257923"/>
                <a:gd name="connsiteX2" fmla="*/ 0 w 5639288"/>
                <a:gd name="connsiteY2" fmla="*/ 2257923 h 2257923"/>
                <a:gd name="connsiteX0" fmla="*/ 4581941 w 5667067"/>
                <a:gd name="connsiteY0" fmla="*/ 35887 h 2252313"/>
                <a:gd name="connsiteX1" fmla="*/ 5456582 w 5667067"/>
                <a:gd name="connsiteY1" fmla="*/ 403635 h 2252313"/>
                <a:gd name="connsiteX2" fmla="*/ 0 w 5667067"/>
                <a:gd name="connsiteY2" fmla="*/ 2252313 h 2252313"/>
                <a:gd name="connsiteX0" fmla="*/ 4581941 w 5706272"/>
                <a:gd name="connsiteY0" fmla="*/ 118468 h 2334894"/>
                <a:gd name="connsiteX1" fmla="*/ 5456582 w 5706272"/>
                <a:gd name="connsiteY1" fmla="*/ 486216 h 2334894"/>
                <a:gd name="connsiteX2" fmla="*/ 0 w 5706272"/>
                <a:gd name="connsiteY2" fmla="*/ 2334894 h 2334894"/>
                <a:gd name="connsiteX0" fmla="*/ 4581941 w 5747857"/>
                <a:gd name="connsiteY0" fmla="*/ 133734 h 2350160"/>
                <a:gd name="connsiteX1" fmla="*/ 5506278 w 5747857"/>
                <a:gd name="connsiteY1" fmla="*/ 421969 h 2350160"/>
                <a:gd name="connsiteX2" fmla="*/ 0 w 5747857"/>
                <a:gd name="connsiteY2" fmla="*/ 2350160 h 2350160"/>
                <a:gd name="connsiteX0" fmla="*/ 4581941 w 5798478"/>
                <a:gd name="connsiteY0" fmla="*/ 217171 h 2433597"/>
                <a:gd name="connsiteX1" fmla="*/ 5506278 w 5798478"/>
                <a:gd name="connsiteY1" fmla="*/ 505406 h 2433597"/>
                <a:gd name="connsiteX2" fmla="*/ 0 w 5798478"/>
                <a:gd name="connsiteY2" fmla="*/ 2433597 h 2433597"/>
                <a:gd name="connsiteX0" fmla="*/ 4581941 w 5837931"/>
                <a:gd name="connsiteY0" fmla="*/ 217171 h 2433597"/>
                <a:gd name="connsiteX1" fmla="*/ 5506278 w 5837931"/>
                <a:gd name="connsiteY1" fmla="*/ 505406 h 2433597"/>
                <a:gd name="connsiteX2" fmla="*/ 0 w 5837931"/>
                <a:gd name="connsiteY2" fmla="*/ 2433597 h 2433597"/>
                <a:gd name="connsiteX0" fmla="*/ 4581941 w 5802859"/>
                <a:gd name="connsiteY0" fmla="*/ 249709 h 2466135"/>
                <a:gd name="connsiteX1" fmla="*/ 5506278 w 5802859"/>
                <a:gd name="connsiteY1" fmla="*/ 537944 h 2466135"/>
                <a:gd name="connsiteX2" fmla="*/ 0 w 5802859"/>
                <a:gd name="connsiteY2" fmla="*/ 2466135 h 2466135"/>
                <a:gd name="connsiteX0" fmla="*/ 4581941 w 5802859"/>
                <a:gd name="connsiteY0" fmla="*/ 249709 h 2466135"/>
                <a:gd name="connsiteX1" fmla="*/ 5506278 w 5802859"/>
                <a:gd name="connsiteY1" fmla="*/ 537944 h 2466135"/>
                <a:gd name="connsiteX2" fmla="*/ 0 w 5802859"/>
                <a:gd name="connsiteY2" fmla="*/ 2466135 h 24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2859" h="2466135">
                  <a:moveTo>
                    <a:pt x="4581941" y="249709"/>
                  </a:moveTo>
                  <a:cubicBezTo>
                    <a:pt x="5607327" y="-257186"/>
                    <a:pt x="6192078" y="93996"/>
                    <a:pt x="5506278" y="537944"/>
                  </a:cubicBezTo>
                  <a:cubicBezTo>
                    <a:pt x="4204253" y="1256874"/>
                    <a:pt x="2961860" y="1558361"/>
                    <a:pt x="0" y="2466135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: Shape 84">
              <a:extLst>
                <a:ext uri="{FF2B5EF4-FFF2-40B4-BE49-F238E27FC236}">
                  <a16:creationId xmlns:a16="http://schemas.microsoft.com/office/drawing/2014/main" xmlns="" id="{727BD9C4-8ECF-4924-A848-03CBAEDF85A7}"/>
                </a:ext>
              </a:extLst>
            </p:cNvPr>
            <p:cNvSpPr/>
            <p:nvPr/>
          </p:nvSpPr>
          <p:spPr>
            <a:xfrm>
              <a:off x="8149636" y="702897"/>
              <a:ext cx="1272660" cy="612166"/>
            </a:xfrm>
            <a:custGeom>
              <a:avLst/>
              <a:gdLst>
                <a:gd name="connsiteX0" fmla="*/ 1330868 w 1417917"/>
                <a:gd name="connsiteY0" fmla="*/ 154 h 682036"/>
                <a:gd name="connsiteX1" fmla="*/ 1351060 w 1417917"/>
                <a:gd name="connsiteY1" fmla="*/ 11372 h 682036"/>
                <a:gd name="connsiteX2" fmla="*/ 1345227 w 1417917"/>
                <a:gd name="connsiteY2" fmla="*/ 44576 h 682036"/>
                <a:gd name="connsiteX3" fmla="*/ 1317855 w 1417917"/>
                <a:gd name="connsiteY3" fmla="*/ 76434 h 682036"/>
                <a:gd name="connsiteX4" fmla="*/ 1283754 w 1417917"/>
                <a:gd name="connsiteY4" fmla="*/ 73742 h 682036"/>
                <a:gd name="connsiteX5" fmla="*/ 1288689 w 1417917"/>
                <a:gd name="connsiteY5" fmla="*/ 47268 h 682036"/>
                <a:gd name="connsiteX6" fmla="*/ 1307535 w 1417917"/>
                <a:gd name="connsiteY6" fmla="*/ 29320 h 682036"/>
                <a:gd name="connsiteX7" fmla="*/ 1316061 w 1417917"/>
                <a:gd name="connsiteY7" fmla="*/ 603 h 682036"/>
                <a:gd name="connsiteX8" fmla="*/ 1211511 w 1417917"/>
                <a:gd name="connsiteY8" fmla="*/ 20346 h 682036"/>
                <a:gd name="connsiteX9" fmla="*/ 925236 w 1417917"/>
                <a:gd name="connsiteY9" fmla="*/ 167073 h 682036"/>
                <a:gd name="connsiteX10" fmla="*/ 897416 w 1417917"/>
                <a:gd name="connsiteY10" fmla="*/ 174253 h 682036"/>
                <a:gd name="connsiteX11" fmla="*/ 828315 w 1417917"/>
                <a:gd name="connsiteY11" fmla="*/ 163484 h 682036"/>
                <a:gd name="connsiteX12" fmla="*/ 795559 w 1417917"/>
                <a:gd name="connsiteY12" fmla="*/ 133869 h 682036"/>
                <a:gd name="connsiteX13" fmla="*/ 768637 w 1417917"/>
                <a:gd name="connsiteY13" fmla="*/ 146433 h 682036"/>
                <a:gd name="connsiteX14" fmla="*/ 749791 w 1417917"/>
                <a:gd name="connsiteY14" fmla="*/ 150920 h 682036"/>
                <a:gd name="connsiteX15" fmla="*/ 527232 w 1417917"/>
                <a:gd name="connsiteY15" fmla="*/ 115023 h 682036"/>
                <a:gd name="connsiteX16" fmla="*/ 518258 w 1417917"/>
                <a:gd name="connsiteY16" fmla="*/ 83614 h 682036"/>
                <a:gd name="connsiteX17" fmla="*/ 485053 w 1417917"/>
                <a:gd name="connsiteY17" fmla="*/ 87652 h 682036"/>
                <a:gd name="connsiteX18" fmla="*/ 471143 w 1417917"/>
                <a:gd name="connsiteY18" fmla="*/ 95280 h 682036"/>
                <a:gd name="connsiteX19" fmla="*/ 439734 w 1417917"/>
                <a:gd name="connsiteY19" fmla="*/ 100665 h 682036"/>
                <a:gd name="connsiteX20" fmla="*/ 187111 w 1417917"/>
                <a:gd name="connsiteY20" fmla="*/ 61178 h 682036"/>
                <a:gd name="connsiteX21" fmla="*/ 168265 w 1417917"/>
                <a:gd name="connsiteY21" fmla="*/ 64768 h 682036"/>
                <a:gd name="connsiteX22" fmla="*/ 120703 w 1417917"/>
                <a:gd name="connsiteY22" fmla="*/ 95729 h 682036"/>
                <a:gd name="connsiteX23" fmla="*/ 680690 w 1417917"/>
                <a:gd name="connsiteY23" fmla="*/ 280148 h 682036"/>
                <a:gd name="connsiteX24" fmla="*/ 676203 w 1417917"/>
                <a:gd name="connsiteY24" fmla="*/ 285084 h 682036"/>
                <a:gd name="connsiteX25" fmla="*/ 431657 w 1417917"/>
                <a:gd name="connsiteY25" fmla="*/ 412517 h 682036"/>
                <a:gd name="connsiteX26" fmla="*/ 408773 w 1417917"/>
                <a:gd name="connsiteY26" fmla="*/ 409824 h 682036"/>
                <a:gd name="connsiteX27" fmla="*/ 268776 w 1417917"/>
                <a:gd name="connsiteY27" fmla="*/ 324570 h 682036"/>
                <a:gd name="connsiteX28" fmla="*/ 251276 w 1417917"/>
                <a:gd name="connsiteY28" fmla="*/ 319634 h 682036"/>
                <a:gd name="connsiteX29" fmla="*/ 188009 w 1417917"/>
                <a:gd name="connsiteY29" fmla="*/ 348800 h 682036"/>
                <a:gd name="connsiteX30" fmla="*/ 211342 w 1417917"/>
                <a:gd name="connsiteY30" fmla="*/ 451106 h 682036"/>
                <a:gd name="connsiteX31" fmla="*/ 0 w 1417917"/>
                <a:gd name="connsiteY31" fmla="*/ 428670 h 682036"/>
                <a:gd name="connsiteX32" fmla="*/ 7628 w 1417917"/>
                <a:gd name="connsiteY32" fmla="*/ 436298 h 682036"/>
                <a:gd name="connsiteX33" fmla="*/ 189804 w 1417917"/>
                <a:gd name="connsiteY33" fmla="*/ 527835 h 682036"/>
                <a:gd name="connsiteX34" fmla="*/ 206406 w 1417917"/>
                <a:gd name="connsiteY34" fmla="*/ 548924 h 682036"/>
                <a:gd name="connsiteX35" fmla="*/ 227495 w 1417917"/>
                <a:gd name="connsiteY35" fmla="*/ 564629 h 682036"/>
                <a:gd name="connsiteX36" fmla="*/ 300634 w 1417917"/>
                <a:gd name="connsiteY36" fmla="*/ 587961 h 682036"/>
                <a:gd name="connsiteX37" fmla="*/ 402491 w 1417917"/>
                <a:gd name="connsiteY37" fmla="*/ 655268 h 682036"/>
                <a:gd name="connsiteX38" fmla="*/ 422234 w 1417917"/>
                <a:gd name="connsiteY38" fmla="*/ 666037 h 682036"/>
                <a:gd name="connsiteX39" fmla="*/ 421785 w 1417917"/>
                <a:gd name="connsiteY39" fmla="*/ 550270 h 682036"/>
                <a:gd name="connsiteX40" fmla="*/ 438388 w 1417917"/>
                <a:gd name="connsiteY40" fmla="*/ 531424 h 682036"/>
                <a:gd name="connsiteX41" fmla="*/ 645691 w 1417917"/>
                <a:gd name="connsiteY41" fmla="*/ 481618 h 682036"/>
                <a:gd name="connsiteX42" fmla="*/ 861968 w 1417917"/>
                <a:gd name="connsiteY42" fmla="*/ 393222 h 682036"/>
                <a:gd name="connsiteX43" fmla="*/ 898762 w 1417917"/>
                <a:gd name="connsiteY43" fmla="*/ 396363 h 682036"/>
                <a:gd name="connsiteX44" fmla="*/ 1064335 w 1417917"/>
                <a:gd name="connsiteY44" fmla="*/ 557001 h 682036"/>
                <a:gd name="connsiteX45" fmla="*/ 1141065 w 1417917"/>
                <a:gd name="connsiteY45" fmla="*/ 685331 h 682036"/>
                <a:gd name="connsiteX46" fmla="*/ 1167538 w 1417917"/>
                <a:gd name="connsiteY46" fmla="*/ 667383 h 682036"/>
                <a:gd name="connsiteX47" fmla="*/ 1188627 w 1417917"/>
                <a:gd name="connsiteY47" fmla="*/ 619820 h 682036"/>
                <a:gd name="connsiteX48" fmla="*/ 1202089 w 1417917"/>
                <a:gd name="connsiteY48" fmla="*/ 598730 h 682036"/>
                <a:gd name="connsiteX49" fmla="*/ 1239331 w 1417917"/>
                <a:gd name="connsiteY49" fmla="*/ 584820 h 682036"/>
                <a:gd name="connsiteX50" fmla="*/ 1255934 w 1417917"/>
                <a:gd name="connsiteY50" fmla="*/ 544886 h 682036"/>
                <a:gd name="connsiteX51" fmla="*/ 1219588 w 1417917"/>
                <a:gd name="connsiteY51" fmla="*/ 533668 h 682036"/>
                <a:gd name="connsiteX52" fmla="*/ 1176961 w 1417917"/>
                <a:gd name="connsiteY52" fmla="*/ 547578 h 682036"/>
                <a:gd name="connsiteX53" fmla="*/ 1163948 w 1417917"/>
                <a:gd name="connsiteY53" fmla="*/ 469054 h 682036"/>
                <a:gd name="connsiteX54" fmla="*/ 1163051 w 1417917"/>
                <a:gd name="connsiteY54" fmla="*/ 454695 h 682036"/>
                <a:gd name="connsiteX55" fmla="*/ 1186384 w 1417917"/>
                <a:gd name="connsiteY55" fmla="*/ 447067 h 682036"/>
                <a:gd name="connsiteX56" fmla="*/ 1210614 w 1417917"/>
                <a:gd name="connsiteY56" fmla="*/ 438542 h 682036"/>
                <a:gd name="connsiteX57" fmla="*/ 1232601 w 1417917"/>
                <a:gd name="connsiteY57" fmla="*/ 390979 h 682036"/>
                <a:gd name="connsiteX58" fmla="*/ 1188627 w 1417917"/>
                <a:gd name="connsiteY58" fmla="*/ 379312 h 682036"/>
                <a:gd name="connsiteX59" fmla="*/ 1150936 w 1417917"/>
                <a:gd name="connsiteY59" fmla="*/ 390979 h 682036"/>
                <a:gd name="connsiteX60" fmla="*/ 1132539 w 1417917"/>
                <a:gd name="connsiteY60" fmla="*/ 283289 h 682036"/>
                <a:gd name="connsiteX61" fmla="*/ 1146449 w 1417917"/>
                <a:gd name="connsiteY61" fmla="*/ 250982 h 682036"/>
                <a:gd name="connsiteX62" fmla="*/ 1328175 w 1417917"/>
                <a:gd name="connsiteY62" fmla="*/ 133869 h 682036"/>
                <a:gd name="connsiteX63" fmla="*/ 1420609 w 1417917"/>
                <a:gd name="connsiteY63" fmla="*/ 29320 h 682036"/>
                <a:gd name="connsiteX64" fmla="*/ 1330868 w 1417917"/>
                <a:gd name="connsiteY64" fmla="*/ 154 h 682036"/>
                <a:gd name="connsiteX65" fmla="*/ 261148 w 1417917"/>
                <a:gd name="connsiteY65" fmla="*/ 546232 h 682036"/>
                <a:gd name="connsiteX66" fmla="*/ 253520 w 1417917"/>
                <a:gd name="connsiteY66" fmla="*/ 547578 h 682036"/>
                <a:gd name="connsiteX67" fmla="*/ 245443 w 1417917"/>
                <a:gd name="connsiteY67" fmla="*/ 513925 h 682036"/>
                <a:gd name="connsiteX68" fmla="*/ 215829 w 1417917"/>
                <a:gd name="connsiteY68" fmla="*/ 387838 h 682036"/>
                <a:gd name="connsiteX69" fmla="*/ 227944 w 1417917"/>
                <a:gd name="connsiteY69" fmla="*/ 361364 h 682036"/>
                <a:gd name="connsiteX70" fmla="*/ 260699 w 1417917"/>
                <a:gd name="connsiteY70" fmla="*/ 345210 h 682036"/>
                <a:gd name="connsiteX71" fmla="*/ 263840 w 1417917"/>
                <a:gd name="connsiteY71" fmla="*/ 350595 h 682036"/>
                <a:gd name="connsiteX72" fmla="*/ 223008 w 1417917"/>
                <a:gd name="connsiteY72" fmla="*/ 375274 h 682036"/>
                <a:gd name="connsiteX73" fmla="*/ 261148 w 1417917"/>
                <a:gd name="connsiteY73" fmla="*/ 546232 h 682036"/>
                <a:gd name="connsiteX74" fmla="*/ 717484 w 1417917"/>
                <a:gd name="connsiteY74" fmla="*/ 259956 h 682036"/>
                <a:gd name="connsiteX75" fmla="*/ 170060 w 1417917"/>
                <a:gd name="connsiteY75" fmla="*/ 93934 h 682036"/>
                <a:gd name="connsiteX76" fmla="*/ 172753 w 1417917"/>
                <a:gd name="connsiteY76" fmla="*/ 85857 h 682036"/>
                <a:gd name="connsiteX77" fmla="*/ 720176 w 1417917"/>
                <a:gd name="connsiteY77" fmla="*/ 251879 h 682036"/>
                <a:gd name="connsiteX78" fmla="*/ 717484 w 1417917"/>
                <a:gd name="connsiteY78" fmla="*/ 259956 h 682036"/>
                <a:gd name="connsiteX79" fmla="*/ 1132090 w 1417917"/>
                <a:gd name="connsiteY79" fmla="*/ 605461 h 682036"/>
                <a:gd name="connsiteX80" fmla="*/ 956645 w 1417917"/>
                <a:gd name="connsiteY80" fmla="*/ 354633 h 682036"/>
                <a:gd name="connsiteX81" fmla="*/ 1132090 w 1417917"/>
                <a:gd name="connsiteY81" fmla="*/ 605461 h 6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417917" h="682036">
                  <a:moveTo>
                    <a:pt x="1330868" y="154"/>
                  </a:moveTo>
                  <a:cubicBezTo>
                    <a:pt x="1337150" y="3295"/>
                    <a:pt x="1350162" y="6436"/>
                    <a:pt x="1351060" y="11372"/>
                  </a:cubicBezTo>
                  <a:cubicBezTo>
                    <a:pt x="1352854" y="22141"/>
                    <a:pt x="1350611" y="35153"/>
                    <a:pt x="1345227" y="44576"/>
                  </a:cubicBezTo>
                  <a:cubicBezTo>
                    <a:pt x="1338496" y="56691"/>
                    <a:pt x="1327278" y="66114"/>
                    <a:pt x="1317855" y="76434"/>
                  </a:cubicBezTo>
                  <a:cubicBezTo>
                    <a:pt x="1305291" y="90344"/>
                    <a:pt x="1294522" y="83614"/>
                    <a:pt x="1283754" y="73742"/>
                  </a:cubicBezTo>
                  <a:cubicBezTo>
                    <a:pt x="1271190" y="62076"/>
                    <a:pt x="1277472" y="54896"/>
                    <a:pt x="1288689" y="47268"/>
                  </a:cubicBezTo>
                  <a:cubicBezTo>
                    <a:pt x="1295869" y="42333"/>
                    <a:pt x="1303497" y="36499"/>
                    <a:pt x="1307535" y="29320"/>
                  </a:cubicBezTo>
                  <a:cubicBezTo>
                    <a:pt x="1312022" y="21243"/>
                    <a:pt x="1313368" y="10923"/>
                    <a:pt x="1316061" y="603"/>
                  </a:cubicBezTo>
                  <a:cubicBezTo>
                    <a:pt x="1275228" y="-2089"/>
                    <a:pt x="1242921" y="4192"/>
                    <a:pt x="1211511" y="20346"/>
                  </a:cubicBezTo>
                  <a:cubicBezTo>
                    <a:pt x="1116386" y="69704"/>
                    <a:pt x="1020811" y="118613"/>
                    <a:pt x="925236" y="167073"/>
                  </a:cubicBezTo>
                  <a:cubicBezTo>
                    <a:pt x="916711" y="171560"/>
                    <a:pt x="906390" y="175150"/>
                    <a:pt x="897416" y="174253"/>
                  </a:cubicBezTo>
                  <a:cubicBezTo>
                    <a:pt x="874083" y="172009"/>
                    <a:pt x="851648" y="167073"/>
                    <a:pt x="828315" y="163484"/>
                  </a:cubicBezTo>
                  <a:cubicBezTo>
                    <a:pt x="832802" y="139254"/>
                    <a:pt x="818892" y="126690"/>
                    <a:pt x="795559" y="133869"/>
                  </a:cubicBezTo>
                  <a:cubicBezTo>
                    <a:pt x="786136" y="136561"/>
                    <a:pt x="777611" y="142843"/>
                    <a:pt x="768637" y="146433"/>
                  </a:cubicBezTo>
                  <a:cubicBezTo>
                    <a:pt x="762803" y="148676"/>
                    <a:pt x="756073" y="151817"/>
                    <a:pt x="749791" y="150920"/>
                  </a:cubicBezTo>
                  <a:cubicBezTo>
                    <a:pt x="673959" y="139254"/>
                    <a:pt x="598576" y="126690"/>
                    <a:pt x="527232" y="115023"/>
                  </a:cubicBezTo>
                  <a:cubicBezTo>
                    <a:pt x="524091" y="102459"/>
                    <a:pt x="524091" y="85857"/>
                    <a:pt x="518258" y="83614"/>
                  </a:cubicBezTo>
                  <a:cubicBezTo>
                    <a:pt x="509283" y="80024"/>
                    <a:pt x="496271" y="84960"/>
                    <a:pt x="485053" y="87652"/>
                  </a:cubicBezTo>
                  <a:cubicBezTo>
                    <a:pt x="480117" y="88998"/>
                    <a:pt x="476079" y="93934"/>
                    <a:pt x="471143" y="95280"/>
                  </a:cubicBezTo>
                  <a:cubicBezTo>
                    <a:pt x="460823" y="97972"/>
                    <a:pt x="449605" y="102011"/>
                    <a:pt x="439734" y="100665"/>
                  </a:cubicBezTo>
                  <a:cubicBezTo>
                    <a:pt x="355377" y="88101"/>
                    <a:pt x="271468" y="74191"/>
                    <a:pt x="187111" y="61178"/>
                  </a:cubicBezTo>
                  <a:cubicBezTo>
                    <a:pt x="181278" y="60281"/>
                    <a:pt x="173650" y="61627"/>
                    <a:pt x="168265" y="64768"/>
                  </a:cubicBezTo>
                  <a:cubicBezTo>
                    <a:pt x="153010" y="73742"/>
                    <a:pt x="138202" y="84062"/>
                    <a:pt x="120703" y="95729"/>
                  </a:cubicBezTo>
                  <a:cubicBezTo>
                    <a:pt x="308711" y="157651"/>
                    <a:pt x="494028" y="218675"/>
                    <a:pt x="680690" y="280148"/>
                  </a:cubicBezTo>
                  <a:cubicBezTo>
                    <a:pt x="677998" y="283289"/>
                    <a:pt x="677100" y="284186"/>
                    <a:pt x="676203" y="285084"/>
                  </a:cubicBezTo>
                  <a:cubicBezTo>
                    <a:pt x="594987" y="327711"/>
                    <a:pt x="513322" y="370787"/>
                    <a:pt x="431657" y="412517"/>
                  </a:cubicBezTo>
                  <a:cubicBezTo>
                    <a:pt x="425824" y="415658"/>
                    <a:pt x="415055" y="413414"/>
                    <a:pt x="408773" y="409824"/>
                  </a:cubicBezTo>
                  <a:cubicBezTo>
                    <a:pt x="361659" y="382004"/>
                    <a:pt x="315442" y="352838"/>
                    <a:pt x="268776" y="324570"/>
                  </a:cubicBezTo>
                  <a:cubicBezTo>
                    <a:pt x="263840" y="321429"/>
                    <a:pt x="255764" y="317839"/>
                    <a:pt x="251276" y="319634"/>
                  </a:cubicBezTo>
                  <a:cubicBezTo>
                    <a:pt x="229739" y="328160"/>
                    <a:pt x="209098" y="338929"/>
                    <a:pt x="188009" y="348800"/>
                  </a:cubicBezTo>
                  <a:cubicBezTo>
                    <a:pt x="195637" y="383351"/>
                    <a:pt x="203265" y="416106"/>
                    <a:pt x="211342" y="451106"/>
                  </a:cubicBezTo>
                  <a:cubicBezTo>
                    <a:pt x="139099" y="443478"/>
                    <a:pt x="69550" y="436298"/>
                    <a:pt x="0" y="428670"/>
                  </a:cubicBezTo>
                  <a:cubicBezTo>
                    <a:pt x="2244" y="433157"/>
                    <a:pt x="4487" y="434503"/>
                    <a:pt x="7628" y="436298"/>
                  </a:cubicBezTo>
                  <a:cubicBezTo>
                    <a:pt x="68204" y="466810"/>
                    <a:pt x="129228" y="496874"/>
                    <a:pt x="189804" y="527835"/>
                  </a:cubicBezTo>
                  <a:cubicBezTo>
                    <a:pt x="196983" y="531873"/>
                    <a:pt x="204162" y="540847"/>
                    <a:pt x="206406" y="548924"/>
                  </a:cubicBezTo>
                  <a:cubicBezTo>
                    <a:pt x="209996" y="561039"/>
                    <a:pt x="216277" y="567321"/>
                    <a:pt x="227495" y="564629"/>
                  </a:cubicBezTo>
                  <a:cubicBezTo>
                    <a:pt x="256661" y="558347"/>
                    <a:pt x="278199" y="573154"/>
                    <a:pt x="300634" y="587961"/>
                  </a:cubicBezTo>
                  <a:cubicBezTo>
                    <a:pt x="334287" y="610846"/>
                    <a:pt x="368389" y="632832"/>
                    <a:pt x="402491" y="655268"/>
                  </a:cubicBezTo>
                  <a:cubicBezTo>
                    <a:pt x="407427" y="658409"/>
                    <a:pt x="412363" y="660652"/>
                    <a:pt x="422234" y="666037"/>
                  </a:cubicBezTo>
                  <a:cubicBezTo>
                    <a:pt x="422234" y="624756"/>
                    <a:pt x="422683" y="587513"/>
                    <a:pt x="421785" y="550270"/>
                  </a:cubicBezTo>
                  <a:cubicBezTo>
                    <a:pt x="421785" y="537706"/>
                    <a:pt x="426273" y="533668"/>
                    <a:pt x="438388" y="531424"/>
                  </a:cubicBezTo>
                  <a:cubicBezTo>
                    <a:pt x="508386" y="519309"/>
                    <a:pt x="579282" y="509886"/>
                    <a:pt x="645691" y="481618"/>
                  </a:cubicBezTo>
                  <a:cubicBezTo>
                    <a:pt x="717484" y="451106"/>
                    <a:pt x="790175" y="423286"/>
                    <a:pt x="861968" y="393222"/>
                  </a:cubicBezTo>
                  <a:cubicBezTo>
                    <a:pt x="875878" y="387389"/>
                    <a:pt x="886198" y="388286"/>
                    <a:pt x="898762" y="396363"/>
                  </a:cubicBezTo>
                  <a:cubicBezTo>
                    <a:pt x="964722" y="438990"/>
                    <a:pt x="1020811" y="491938"/>
                    <a:pt x="1064335" y="557001"/>
                  </a:cubicBezTo>
                  <a:cubicBezTo>
                    <a:pt x="1092155" y="598282"/>
                    <a:pt x="1115488" y="642255"/>
                    <a:pt x="1141065" y="685331"/>
                  </a:cubicBezTo>
                  <a:cubicBezTo>
                    <a:pt x="1148692" y="679947"/>
                    <a:pt x="1157666" y="672319"/>
                    <a:pt x="1167538" y="667383"/>
                  </a:cubicBezTo>
                  <a:cubicBezTo>
                    <a:pt x="1188179" y="657062"/>
                    <a:pt x="1197602" y="643153"/>
                    <a:pt x="1188627" y="619820"/>
                  </a:cubicBezTo>
                  <a:cubicBezTo>
                    <a:pt x="1184140" y="608602"/>
                    <a:pt x="1189525" y="601423"/>
                    <a:pt x="1202089" y="598730"/>
                  </a:cubicBezTo>
                  <a:cubicBezTo>
                    <a:pt x="1215101" y="595590"/>
                    <a:pt x="1227665" y="590654"/>
                    <a:pt x="1239331" y="584820"/>
                  </a:cubicBezTo>
                  <a:cubicBezTo>
                    <a:pt x="1256831" y="576295"/>
                    <a:pt x="1262664" y="560590"/>
                    <a:pt x="1255934" y="544886"/>
                  </a:cubicBezTo>
                  <a:cubicBezTo>
                    <a:pt x="1248306" y="527386"/>
                    <a:pt x="1233050" y="530976"/>
                    <a:pt x="1219588" y="533668"/>
                  </a:cubicBezTo>
                  <a:cubicBezTo>
                    <a:pt x="1205678" y="536809"/>
                    <a:pt x="1192217" y="542642"/>
                    <a:pt x="1176961" y="547578"/>
                  </a:cubicBezTo>
                  <a:cubicBezTo>
                    <a:pt x="1172474" y="520207"/>
                    <a:pt x="1167987" y="494630"/>
                    <a:pt x="1163948" y="469054"/>
                  </a:cubicBezTo>
                  <a:cubicBezTo>
                    <a:pt x="1163051" y="464567"/>
                    <a:pt x="1163500" y="460080"/>
                    <a:pt x="1163051" y="454695"/>
                  </a:cubicBezTo>
                  <a:cubicBezTo>
                    <a:pt x="1171128" y="452003"/>
                    <a:pt x="1178756" y="449759"/>
                    <a:pt x="1186384" y="447067"/>
                  </a:cubicBezTo>
                  <a:cubicBezTo>
                    <a:pt x="1194461" y="444375"/>
                    <a:pt x="1202986" y="442131"/>
                    <a:pt x="1210614" y="438542"/>
                  </a:cubicBezTo>
                  <a:cubicBezTo>
                    <a:pt x="1230357" y="429568"/>
                    <a:pt x="1240229" y="408478"/>
                    <a:pt x="1232601" y="390979"/>
                  </a:cubicBezTo>
                  <a:cubicBezTo>
                    <a:pt x="1225422" y="373928"/>
                    <a:pt x="1213306" y="370787"/>
                    <a:pt x="1188627" y="379312"/>
                  </a:cubicBezTo>
                  <a:cubicBezTo>
                    <a:pt x="1176961" y="383351"/>
                    <a:pt x="1164846" y="386940"/>
                    <a:pt x="1150936" y="390979"/>
                  </a:cubicBezTo>
                  <a:cubicBezTo>
                    <a:pt x="1144654" y="353736"/>
                    <a:pt x="1139718" y="318288"/>
                    <a:pt x="1132539" y="283289"/>
                  </a:cubicBezTo>
                  <a:cubicBezTo>
                    <a:pt x="1129398" y="268033"/>
                    <a:pt x="1132539" y="259507"/>
                    <a:pt x="1146449" y="250982"/>
                  </a:cubicBezTo>
                  <a:cubicBezTo>
                    <a:pt x="1207473" y="212842"/>
                    <a:pt x="1268049" y="174253"/>
                    <a:pt x="1328175" y="133869"/>
                  </a:cubicBezTo>
                  <a:cubicBezTo>
                    <a:pt x="1367662" y="107395"/>
                    <a:pt x="1395482" y="70152"/>
                    <a:pt x="1420609" y="29320"/>
                  </a:cubicBezTo>
                  <a:cubicBezTo>
                    <a:pt x="1392790" y="5987"/>
                    <a:pt x="1361829" y="-295"/>
                    <a:pt x="1330868" y="154"/>
                  </a:cubicBezTo>
                  <a:close/>
                  <a:moveTo>
                    <a:pt x="261148" y="546232"/>
                  </a:moveTo>
                  <a:cubicBezTo>
                    <a:pt x="258456" y="546680"/>
                    <a:pt x="256212" y="547129"/>
                    <a:pt x="253520" y="547578"/>
                  </a:cubicBezTo>
                  <a:cubicBezTo>
                    <a:pt x="250828" y="536360"/>
                    <a:pt x="248136" y="525142"/>
                    <a:pt x="245443" y="513925"/>
                  </a:cubicBezTo>
                  <a:cubicBezTo>
                    <a:pt x="235572" y="471746"/>
                    <a:pt x="226149" y="429568"/>
                    <a:pt x="215829" y="387838"/>
                  </a:cubicBezTo>
                  <a:cubicBezTo>
                    <a:pt x="212688" y="374825"/>
                    <a:pt x="214034" y="366748"/>
                    <a:pt x="227944" y="361364"/>
                  </a:cubicBezTo>
                  <a:cubicBezTo>
                    <a:pt x="239162" y="356877"/>
                    <a:pt x="249482" y="350595"/>
                    <a:pt x="260699" y="345210"/>
                  </a:cubicBezTo>
                  <a:cubicBezTo>
                    <a:pt x="261597" y="347005"/>
                    <a:pt x="262943" y="348800"/>
                    <a:pt x="263840" y="350595"/>
                  </a:cubicBezTo>
                  <a:cubicBezTo>
                    <a:pt x="250828" y="358223"/>
                    <a:pt x="237815" y="366300"/>
                    <a:pt x="223008" y="375274"/>
                  </a:cubicBezTo>
                  <a:cubicBezTo>
                    <a:pt x="235123" y="431811"/>
                    <a:pt x="248136" y="489246"/>
                    <a:pt x="261148" y="546232"/>
                  </a:cubicBezTo>
                  <a:close/>
                  <a:moveTo>
                    <a:pt x="717484" y="259956"/>
                  </a:moveTo>
                  <a:cubicBezTo>
                    <a:pt x="534860" y="204765"/>
                    <a:pt x="352685" y="149125"/>
                    <a:pt x="170060" y="93934"/>
                  </a:cubicBezTo>
                  <a:cubicBezTo>
                    <a:pt x="170958" y="91242"/>
                    <a:pt x="171855" y="88550"/>
                    <a:pt x="172753" y="85857"/>
                  </a:cubicBezTo>
                  <a:cubicBezTo>
                    <a:pt x="355377" y="141048"/>
                    <a:pt x="537552" y="196688"/>
                    <a:pt x="720176" y="251879"/>
                  </a:cubicBezTo>
                  <a:cubicBezTo>
                    <a:pt x="718830" y="254571"/>
                    <a:pt x="718382" y="257264"/>
                    <a:pt x="717484" y="259956"/>
                  </a:cubicBezTo>
                  <a:close/>
                  <a:moveTo>
                    <a:pt x="1132090" y="605461"/>
                  </a:moveTo>
                  <a:cubicBezTo>
                    <a:pt x="1088566" y="511232"/>
                    <a:pt x="1023503" y="432709"/>
                    <a:pt x="956645" y="354633"/>
                  </a:cubicBezTo>
                  <a:cubicBezTo>
                    <a:pt x="997478" y="370338"/>
                    <a:pt x="1130295" y="560142"/>
                    <a:pt x="1132090" y="605461"/>
                  </a:cubicBezTo>
                  <a:close/>
                </a:path>
              </a:pathLst>
            </a:custGeom>
            <a:solidFill>
              <a:schemeClr val="accent6"/>
            </a:solidFill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61051" y="750397"/>
            <a:ext cx="59645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/>
              <a:t>Pasal</a:t>
            </a:r>
            <a:r>
              <a:rPr lang="en-US" sz="3200" dirty="0"/>
              <a:t> </a:t>
            </a:r>
            <a:r>
              <a:rPr lang="en-US" sz="3200" dirty="0" smtClean="0"/>
              <a:t>14</a:t>
            </a:r>
            <a:endParaRPr lang="en-US" sz="3200" dirty="0"/>
          </a:p>
          <a:p>
            <a:r>
              <a:rPr lang="en-US" sz="3200" dirty="0" err="1"/>
              <a:t>Pelapor</a:t>
            </a:r>
            <a:r>
              <a:rPr lang="en-US" sz="3200" dirty="0"/>
              <a:t> (Whistle blower)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berjasa</a:t>
            </a:r>
            <a:r>
              <a:rPr lang="en-US" sz="3200" dirty="0"/>
              <a:t> </a:t>
            </a:r>
            <a:r>
              <a:rPr lang="en-US" sz="3200" dirty="0" err="1"/>
              <a:t>mengungkap</a:t>
            </a:r>
            <a:r>
              <a:rPr lang="en-US" sz="3200" dirty="0"/>
              <a:t>  </a:t>
            </a:r>
            <a:r>
              <a:rPr lang="en-US" sz="3200" dirty="0" err="1"/>
              <a:t>dugaan</a:t>
            </a:r>
            <a:r>
              <a:rPr lang="en-US" sz="3200" dirty="0"/>
              <a:t> </a:t>
            </a:r>
            <a:r>
              <a:rPr lang="en-US" sz="3200" dirty="0" err="1"/>
              <a:t>pelanggaran</a:t>
            </a:r>
            <a:r>
              <a:rPr lang="en-US" sz="3200" dirty="0"/>
              <a:t> </a:t>
            </a:r>
            <a:r>
              <a:rPr lang="en-US" sz="3200" dirty="0" err="1"/>
              <a:t>berhak</a:t>
            </a:r>
            <a:r>
              <a:rPr lang="en-US" sz="3200" dirty="0"/>
              <a:t> </a:t>
            </a:r>
            <a:r>
              <a:rPr lang="en-US" sz="3200" dirty="0" err="1"/>
              <a:t>mendapat</a:t>
            </a:r>
            <a:r>
              <a:rPr lang="en-US" sz="3200" dirty="0"/>
              <a:t> </a:t>
            </a:r>
            <a:r>
              <a:rPr lang="en-US" sz="3200" dirty="0" err="1"/>
              <a:t>penghargaan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546306" y="489495"/>
            <a:ext cx="87521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Di </a:t>
            </a: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mana</a:t>
            </a:r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Tempat</a:t>
            </a:r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Pengaduannya</a:t>
            </a:r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..???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581" y="1176517"/>
            <a:ext cx="102246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http://wbs.inspektorat.demakkab.go.id/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190004" y="2112532"/>
            <a:ext cx="26363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Caranya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...??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6328" y="2050977"/>
            <a:ext cx="9072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Masuk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</a:t>
            </a:r>
            <a:r>
              <a:rPr lang="en-US" sz="2400" dirty="0" smtClean="0">
                <a:solidFill>
                  <a:srgbClr val="FFFF00"/>
                </a:solidFill>
              </a:rPr>
              <a:t> URL : </a:t>
            </a:r>
            <a:r>
              <a:rPr lang="en-US" sz="2400" dirty="0" smtClean="0">
                <a:solidFill>
                  <a:srgbClr val="FFFF00"/>
                </a:solidFill>
                <a:hlinkClick r:id="rId3"/>
              </a:rPr>
              <a:t>http://wbs.inspektorat,demakkab.go.id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Klik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Tuliasn</a:t>
            </a:r>
            <a:r>
              <a:rPr lang="en-US" sz="2400" dirty="0" smtClean="0">
                <a:solidFill>
                  <a:srgbClr val="FFFF00"/>
                </a:solidFill>
              </a:rPr>
              <a:t> LAPOR ADUAN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Wistleblower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/ </a:t>
            </a:r>
            <a:r>
              <a:rPr lang="en-US" sz="2400" dirty="0" err="1">
                <a:solidFill>
                  <a:srgbClr val="FFFF00"/>
                </a:solidFill>
              </a:rPr>
              <a:t>Pelapor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menyetujui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Surat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Pernyataan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sebagai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Wistleblower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Wistleblower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/ </a:t>
            </a:r>
            <a:r>
              <a:rPr lang="en-US" sz="2400" dirty="0" err="1">
                <a:solidFill>
                  <a:srgbClr val="FFFF00"/>
                </a:solidFill>
              </a:rPr>
              <a:t>Pelapor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Mengisi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Identitas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Pelapor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secara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lengkap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Jelas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Wistleblower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/ </a:t>
            </a:r>
            <a:r>
              <a:rPr lang="en-US" sz="2400" dirty="0" err="1">
                <a:solidFill>
                  <a:srgbClr val="FFFF00"/>
                </a:solidFill>
              </a:rPr>
              <a:t>Pelapor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Mengisi</a:t>
            </a:r>
            <a:r>
              <a:rPr lang="en-US" sz="2400" dirty="0">
                <a:solidFill>
                  <a:srgbClr val="FFFF00"/>
                </a:solidFill>
              </a:rPr>
              <a:t> Detail </a:t>
            </a:r>
            <a:r>
              <a:rPr lang="en-US" sz="2400" dirty="0" err="1">
                <a:solidFill>
                  <a:srgbClr val="FFFF00"/>
                </a:solidFill>
              </a:rPr>
              <a:t>Informasi</a:t>
            </a:r>
            <a:r>
              <a:rPr lang="en-US" sz="2400" dirty="0">
                <a:solidFill>
                  <a:srgbClr val="FFFF00"/>
                </a:solidFill>
              </a:rPr>
              <a:t> yang </a:t>
            </a:r>
            <a:r>
              <a:rPr lang="en-US" sz="2400" dirty="0" err="1">
                <a:solidFill>
                  <a:srgbClr val="FFFF00"/>
                </a:solidFill>
              </a:rPr>
              <a:t>akan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dilaporkan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disertai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bukti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pendukung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baik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berupa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foto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atau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dokumen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dengan</a:t>
            </a:r>
            <a:r>
              <a:rPr lang="en-US" sz="2400" dirty="0">
                <a:solidFill>
                  <a:srgbClr val="FFFF00"/>
                </a:solidFill>
              </a:rPr>
              <a:t> format PDF </a:t>
            </a:r>
            <a:r>
              <a:rPr lang="en-US" sz="2400" dirty="0" err="1">
                <a:solidFill>
                  <a:srgbClr val="FFFF00"/>
                </a:solidFill>
              </a:rPr>
              <a:t>atau</a:t>
            </a:r>
            <a:r>
              <a:rPr lang="en-US" sz="2400" dirty="0">
                <a:solidFill>
                  <a:srgbClr val="FFFF00"/>
                </a:solidFill>
              </a:rPr>
              <a:t> JPG Max </a:t>
            </a:r>
            <a:r>
              <a:rPr lang="en-US" sz="2400" dirty="0" err="1">
                <a:solidFill>
                  <a:srgbClr val="FFFF00"/>
                </a:solidFill>
              </a:rPr>
              <a:t>Ukuran</a:t>
            </a:r>
            <a:r>
              <a:rPr lang="en-US" sz="2400" dirty="0">
                <a:solidFill>
                  <a:srgbClr val="FFFF00"/>
                </a:solidFill>
              </a:rPr>
              <a:t> file 5 </a:t>
            </a:r>
            <a:r>
              <a:rPr lang="en-US" sz="2400" dirty="0" smtClean="0">
                <a:solidFill>
                  <a:srgbClr val="FFFF00"/>
                </a:solidFill>
              </a:rPr>
              <a:t>MB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Wistleblower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/ </a:t>
            </a:r>
            <a:r>
              <a:rPr lang="en-US" sz="2400" dirty="0" err="1">
                <a:solidFill>
                  <a:srgbClr val="FFFF00"/>
                </a:solidFill>
              </a:rPr>
              <a:t>Pelapor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mengetahui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identitas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pihak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terlapor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Cetak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Bukti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Lapor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Selesai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EB3F616-6FA4-4FFD-BF78-820D8183C666}"/>
              </a:ext>
            </a:extLst>
          </p:cNvPr>
          <p:cNvGrpSpPr/>
          <p:nvPr/>
        </p:nvGrpSpPr>
        <p:grpSpPr>
          <a:xfrm>
            <a:off x="2062665" y="3120478"/>
            <a:ext cx="7657982" cy="2270926"/>
            <a:chOff x="464523" y="713136"/>
            <a:chExt cx="11287817" cy="38401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1344198-E020-4C72-9224-C15B5CF14A5C}"/>
                </a:ext>
              </a:extLst>
            </p:cNvPr>
            <p:cNvGrpSpPr/>
            <p:nvPr/>
          </p:nvGrpSpPr>
          <p:grpSpPr>
            <a:xfrm rot="10800000" flipH="1">
              <a:off x="6264482" y="713136"/>
              <a:ext cx="5487858" cy="3073695"/>
              <a:chOff x="9058763" y="1564839"/>
              <a:chExt cx="5487858" cy="3073695"/>
            </a:xfrm>
          </p:grpSpPr>
          <p:sp>
            <p:nvSpPr>
              <p:cNvPr id="89" name="Freeform: Shape 171">
                <a:extLst>
                  <a:ext uri="{FF2B5EF4-FFF2-40B4-BE49-F238E27FC236}">
                    <a16:creationId xmlns:a16="http://schemas.microsoft.com/office/drawing/2014/main" xmlns="" id="{ACD5405F-6317-4A1A-B7CC-DDBDED9E4BCB}"/>
                  </a:ext>
                </a:extLst>
              </p:cNvPr>
              <p:cNvSpPr/>
              <p:nvPr/>
            </p:nvSpPr>
            <p:spPr>
              <a:xfrm flipH="1">
                <a:off x="9075844" y="1564839"/>
                <a:ext cx="5470777" cy="238159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9422" h="3129771">
                    <a:moveTo>
                      <a:pt x="0" y="3081008"/>
                    </a:moveTo>
                    <a:cubicBezTo>
                      <a:pt x="461246" y="2654828"/>
                      <a:pt x="1043872" y="1896873"/>
                      <a:pt x="1456566" y="1875295"/>
                    </a:cubicBezTo>
                    <a:cubicBezTo>
                      <a:pt x="1842287" y="1888782"/>
                      <a:pt x="1936693" y="3148442"/>
                      <a:pt x="2152481" y="3129561"/>
                    </a:cubicBezTo>
                    <a:cubicBezTo>
                      <a:pt x="2379057" y="3129561"/>
                      <a:pt x="2743200" y="1397866"/>
                      <a:pt x="3002145" y="1381681"/>
                    </a:cubicBezTo>
                    <a:cubicBezTo>
                      <a:pt x="3201749" y="1362799"/>
                      <a:pt x="3457996" y="2565815"/>
                      <a:pt x="3625232" y="2563118"/>
                    </a:cubicBezTo>
                    <a:cubicBezTo>
                      <a:pt x="3795165" y="2549631"/>
                      <a:pt x="4138153" y="411502"/>
                      <a:pt x="4461834" y="414199"/>
                    </a:cubicBezTo>
                    <a:cubicBezTo>
                      <a:pt x="4753148" y="422291"/>
                      <a:pt x="4853375" y="2187402"/>
                      <a:pt x="5055676" y="2187402"/>
                    </a:cubicBezTo>
                    <a:cubicBezTo>
                      <a:pt x="5268766" y="2171218"/>
                      <a:pt x="5568890" y="486359"/>
                      <a:pt x="5765796" y="478267"/>
                    </a:cubicBezTo>
                    <a:cubicBezTo>
                      <a:pt x="5989675" y="478267"/>
                      <a:pt x="5954742" y="1645674"/>
                      <a:pt x="6219081" y="1661858"/>
                    </a:cubicBezTo>
                    <a:cubicBezTo>
                      <a:pt x="6475328" y="1637582"/>
                      <a:pt x="6973634" y="631179"/>
                      <a:pt x="7189422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D215BAA0-DCC5-41FC-B5F4-D4AAD73FB61E}"/>
                  </a:ext>
                </a:extLst>
              </p:cNvPr>
              <p:cNvGrpSpPr/>
              <p:nvPr/>
            </p:nvGrpSpPr>
            <p:grpSpPr>
              <a:xfrm flipH="1">
                <a:off x="11831112" y="2269727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3" name="Rectangle: Rounded Corners 245">
                  <a:extLst>
                    <a:ext uri="{FF2B5EF4-FFF2-40B4-BE49-F238E27FC236}">
                      <a16:creationId xmlns:a16="http://schemas.microsoft.com/office/drawing/2014/main" xmlns="" id="{B7D8640A-F95D-42C1-83FB-F283BC4E02B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: Rounded Corners 246">
                  <a:extLst>
                    <a:ext uri="{FF2B5EF4-FFF2-40B4-BE49-F238E27FC236}">
                      <a16:creationId xmlns:a16="http://schemas.microsoft.com/office/drawing/2014/main" xmlns="" id="{21B30F2D-351F-4A31-95CB-E1D82E2B42D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6BDBF0E4-773A-48DD-86FB-57BB6220DFF8}"/>
                  </a:ext>
                </a:extLst>
              </p:cNvPr>
              <p:cNvGrpSpPr/>
              <p:nvPr/>
            </p:nvGrpSpPr>
            <p:grpSpPr>
              <a:xfrm flipH="1">
                <a:off x="13858717" y="3246912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1" name="Rectangle: Rounded Corners 243">
                  <a:extLst>
                    <a:ext uri="{FF2B5EF4-FFF2-40B4-BE49-F238E27FC236}">
                      <a16:creationId xmlns:a16="http://schemas.microsoft.com/office/drawing/2014/main" xmlns="" id="{54CBFB46-ED0C-4969-8F69-DB0F8880EBB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: Rounded Corners 244">
                  <a:extLst>
                    <a:ext uri="{FF2B5EF4-FFF2-40B4-BE49-F238E27FC236}">
                      <a16:creationId xmlns:a16="http://schemas.microsoft.com/office/drawing/2014/main" xmlns="" id="{11F67259-0EE2-42AD-9D64-4CA9E59CEFA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BD7BB946-9323-4143-8476-BDA6BC85AED6}"/>
                  </a:ext>
                </a:extLst>
              </p:cNvPr>
              <p:cNvGrpSpPr/>
              <p:nvPr/>
            </p:nvGrpSpPr>
            <p:grpSpPr>
              <a:xfrm flipH="1">
                <a:off x="11150899" y="175081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59" name="Rectangle: Rounded Corners 241">
                  <a:extLst>
                    <a:ext uri="{FF2B5EF4-FFF2-40B4-BE49-F238E27FC236}">
                      <a16:creationId xmlns:a16="http://schemas.microsoft.com/office/drawing/2014/main" xmlns="" id="{A967B1F4-0692-419C-BFCE-3CB8D8F039B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: Rounded Corners 242">
                  <a:extLst>
                    <a:ext uri="{FF2B5EF4-FFF2-40B4-BE49-F238E27FC236}">
                      <a16:creationId xmlns:a16="http://schemas.microsoft.com/office/drawing/2014/main" xmlns="" id="{6E38E96E-9F55-4CDE-80AE-D92CC79D0854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6D7586DD-E202-4717-ABB8-A216C8EC6CC8}"/>
                  </a:ext>
                </a:extLst>
              </p:cNvPr>
              <p:cNvGrpSpPr/>
              <p:nvPr/>
            </p:nvGrpSpPr>
            <p:grpSpPr>
              <a:xfrm flipH="1">
                <a:off x="10439463" y="2023827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57" name="Rectangle: Rounded Corners 239">
                  <a:extLst>
                    <a:ext uri="{FF2B5EF4-FFF2-40B4-BE49-F238E27FC236}">
                      <a16:creationId xmlns:a16="http://schemas.microsoft.com/office/drawing/2014/main" xmlns="" id="{A9B7C025-F745-4CED-BDB8-FA738F2B1F03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: Rounded Corners 240">
                  <a:extLst>
                    <a:ext uri="{FF2B5EF4-FFF2-40B4-BE49-F238E27FC236}">
                      <a16:creationId xmlns:a16="http://schemas.microsoft.com/office/drawing/2014/main" xmlns="" id="{9342A099-27D6-4E0C-B1EA-EFC8CB70A70A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8CBD8E41-21B5-45D7-A679-79EFEFD26E29}"/>
                  </a:ext>
                </a:extLst>
              </p:cNvPr>
              <p:cNvGrpSpPr/>
              <p:nvPr/>
            </p:nvGrpSpPr>
            <p:grpSpPr>
              <a:xfrm flipH="1">
                <a:off x="13419682" y="28992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55" name="Rectangle: Rounded Corners 237">
                  <a:extLst>
                    <a:ext uri="{FF2B5EF4-FFF2-40B4-BE49-F238E27FC236}">
                      <a16:creationId xmlns:a16="http://schemas.microsoft.com/office/drawing/2014/main" xmlns="" id="{53CF641A-FC42-4B65-8C0C-A26408CDAFD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: Rounded Corners 238">
                  <a:extLst>
                    <a:ext uri="{FF2B5EF4-FFF2-40B4-BE49-F238E27FC236}">
                      <a16:creationId xmlns:a16="http://schemas.microsoft.com/office/drawing/2014/main" xmlns="" id="{79E09E6E-D048-4092-A5E9-1A57C2D7A6D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0362E401-FA00-484D-BC2B-78C47B5A82A7}"/>
                  </a:ext>
                </a:extLst>
              </p:cNvPr>
              <p:cNvGrpSpPr/>
              <p:nvPr/>
            </p:nvGrpSpPr>
            <p:grpSpPr>
              <a:xfrm flipH="1">
                <a:off x="12722763" y="3195961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3" name="Rectangle: Rounded Corners 235">
                  <a:extLst>
                    <a:ext uri="{FF2B5EF4-FFF2-40B4-BE49-F238E27FC236}">
                      <a16:creationId xmlns:a16="http://schemas.microsoft.com/office/drawing/2014/main" xmlns="" id="{9D439F9B-5472-4884-A6C2-73453500F63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Rectangle: Rounded Corners 236">
                  <a:extLst>
                    <a:ext uri="{FF2B5EF4-FFF2-40B4-BE49-F238E27FC236}">
                      <a16:creationId xmlns:a16="http://schemas.microsoft.com/office/drawing/2014/main" xmlns="" id="{A73544C8-24B1-45DF-BDAD-73547DB312A2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913E7BC8-5C46-4C80-82BC-B37CFFA4340C}"/>
                  </a:ext>
                </a:extLst>
              </p:cNvPr>
              <p:cNvGrpSpPr/>
              <p:nvPr/>
            </p:nvGrpSpPr>
            <p:grpSpPr>
              <a:xfrm flipH="1">
                <a:off x="10439463" y="2147907"/>
                <a:ext cx="188449" cy="1391622"/>
                <a:chOff x="10662618" y="438150"/>
                <a:chExt cx="247650" cy="1828800"/>
              </a:xfrm>
            </p:grpSpPr>
            <p:sp>
              <p:nvSpPr>
                <p:cNvPr id="151" name="Rectangle: Rounded Corners 233">
                  <a:extLst>
                    <a:ext uri="{FF2B5EF4-FFF2-40B4-BE49-F238E27FC236}">
                      <a16:creationId xmlns:a16="http://schemas.microsoft.com/office/drawing/2014/main" xmlns="" id="{47109380-E9DD-446E-A4A7-4CB72C2E33C6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: Rounded Corners 234">
                  <a:extLst>
                    <a:ext uri="{FF2B5EF4-FFF2-40B4-BE49-F238E27FC236}">
                      <a16:creationId xmlns:a16="http://schemas.microsoft.com/office/drawing/2014/main" xmlns="" id="{DDF3068D-7671-4E11-B022-064039935C9C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25AD28F7-4479-4517-9116-5B396813D13D}"/>
                  </a:ext>
                </a:extLst>
              </p:cNvPr>
              <p:cNvGrpSpPr/>
              <p:nvPr/>
            </p:nvGrpSpPr>
            <p:grpSpPr>
              <a:xfrm flipH="1">
                <a:off x="10886970" y="238818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9" name="Rectangle: Rounded Corners 231">
                  <a:extLst>
                    <a:ext uri="{FF2B5EF4-FFF2-40B4-BE49-F238E27FC236}">
                      <a16:creationId xmlns:a16="http://schemas.microsoft.com/office/drawing/2014/main" xmlns="" id="{7A1B5C1B-5240-4BC4-8DF0-F6D4F00084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: Rounded Corners 232">
                  <a:extLst>
                    <a:ext uri="{FF2B5EF4-FFF2-40B4-BE49-F238E27FC236}">
                      <a16:creationId xmlns:a16="http://schemas.microsoft.com/office/drawing/2014/main" xmlns="" id="{E44BD6F5-F1CC-4FA9-BE50-998AC11710E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DFA99DC2-A733-4F45-9E0E-22B957FED998}"/>
                  </a:ext>
                </a:extLst>
              </p:cNvPr>
              <p:cNvGrpSpPr/>
              <p:nvPr/>
            </p:nvGrpSpPr>
            <p:grpSpPr>
              <a:xfrm flipH="1">
                <a:off x="10670428" y="2293571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7" name="Rectangle: Rounded Corners 229">
                  <a:extLst>
                    <a:ext uri="{FF2B5EF4-FFF2-40B4-BE49-F238E27FC236}">
                      <a16:creationId xmlns:a16="http://schemas.microsoft.com/office/drawing/2014/main" xmlns="" id="{29B91C6A-8245-42E3-B403-AD9F5A8BE3A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: Rounded Corners 230">
                  <a:extLst>
                    <a:ext uri="{FF2B5EF4-FFF2-40B4-BE49-F238E27FC236}">
                      <a16:creationId xmlns:a16="http://schemas.microsoft.com/office/drawing/2014/main" xmlns="" id="{D93101D7-441E-455B-81BE-381AB0D22E5F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F85DB048-BC42-47F3-AA21-0D20A496EB0B}"/>
                  </a:ext>
                </a:extLst>
              </p:cNvPr>
              <p:cNvGrpSpPr/>
              <p:nvPr/>
            </p:nvGrpSpPr>
            <p:grpSpPr>
              <a:xfrm flipH="1">
                <a:off x="13178505" y="2900130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5" name="Rectangle: Rounded Corners 227">
                  <a:extLst>
                    <a:ext uri="{FF2B5EF4-FFF2-40B4-BE49-F238E27FC236}">
                      <a16:creationId xmlns:a16="http://schemas.microsoft.com/office/drawing/2014/main" xmlns="" id="{25FDA515-D5A0-4FBF-A870-97EC8A0BEF9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: Rounded Corners 228">
                  <a:extLst>
                    <a:ext uri="{FF2B5EF4-FFF2-40B4-BE49-F238E27FC236}">
                      <a16:creationId xmlns:a16="http://schemas.microsoft.com/office/drawing/2014/main" xmlns="" id="{6F1F037B-BB21-4254-A8B6-C25B09A9D6A7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814A1514-06B2-4FBA-9B1F-2F212A96788A}"/>
                  </a:ext>
                </a:extLst>
              </p:cNvPr>
              <p:cNvGrpSpPr/>
              <p:nvPr/>
            </p:nvGrpSpPr>
            <p:grpSpPr>
              <a:xfrm flipH="1">
                <a:off x="12955400" y="3351183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3" name="Rectangle: Rounded Corners 225">
                  <a:extLst>
                    <a:ext uri="{FF2B5EF4-FFF2-40B4-BE49-F238E27FC236}">
                      <a16:creationId xmlns:a16="http://schemas.microsoft.com/office/drawing/2014/main" xmlns="" id="{6F772D5C-F9AA-4470-A561-221FDAA0059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226">
                  <a:extLst>
                    <a:ext uri="{FF2B5EF4-FFF2-40B4-BE49-F238E27FC236}">
                      <a16:creationId xmlns:a16="http://schemas.microsoft.com/office/drawing/2014/main" xmlns="" id="{2859F2F8-0E78-436F-835E-391F19150D0B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02353918-D6EF-4195-81C8-C04A79014EE2}"/>
                  </a:ext>
                </a:extLst>
              </p:cNvPr>
              <p:cNvGrpSpPr/>
              <p:nvPr/>
            </p:nvGrpSpPr>
            <p:grpSpPr>
              <a:xfrm flipH="1">
                <a:off x="14078235" y="334213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1" name="Rectangle: Rounded Corners 223">
                  <a:extLst>
                    <a:ext uri="{FF2B5EF4-FFF2-40B4-BE49-F238E27FC236}">
                      <a16:creationId xmlns:a16="http://schemas.microsoft.com/office/drawing/2014/main" xmlns="" id="{25A4278E-B2E2-4D2A-B84B-6BF326595B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: Rounded Corners 224">
                  <a:extLst>
                    <a:ext uri="{FF2B5EF4-FFF2-40B4-BE49-F238E27FC236}">
                      <a16:creationId xmlns:a16="http://schemas.microsoft.com/office/drawing/2014/main" xmlns="" id="{AAD474A6-FE1D-4656-BECA-9C755242DDF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xmlns="" id="{3D00383A-BF26-4FBA-A222-0437C5D85D06}"/>
                  </a:ext>
                </a:extLst>
              </p:cNvPr>
              <p:cNvGrpSpPr/>
              <p:nvPr/>
            </p:nvGrpSpPr>
            <p:grpSpPr>
              <a:xfrm flipH="1">
                <a:off x="14293047" y="35959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9" name="Rectangle: Rounded Corners 221">
                  <a:extLst>
                    <a:ext uri="{FF2B5EF4-FFF2-40B4-BE49-F238E27FC236}">
                      <a16:creationId xmlns:a16="http://schemas.microsoft.com/office/drawing/2014/main" xmlns="" id="{3C6C2E1C-58A5-4D68-B730-0328095DB8C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: Rounded Corners 222">
                  <a:extLst>
                    <a:ext uri="{FF2B5EF4-FFF2-40B4-BE49-F238E27FC236}">
                      <a16:creationId xmlns:a16="http://schemas.microsoft.com/office/drawing/2014/main" xmlns="" id="{CC5F5F2E-B030-4628-A5B8-50360A46A25A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xmlns="" id="{1A90D704-411A-43B3-8945-F31014D902C7}"/>
                  </a:ext>
                </a:extLst>
              </p:cNvPr>
              <p:cNvGrpSpPr/>
              <p:nvPr/>
            </p:nvGrpSpPr>
            <p:grpSpPr>
              <a:xfrm flipH="1">
                <a:off x="9058763" y="16063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7" name="Rectangle: Rounded Corners 219">
                  <a:extLst>
                    <a:ext uri="{FF2B5EF4-FFF2-40B4-BE49-F238E27FC236}">
                      <a16:creationId xmlns:a16="http://schemas.microsoft.com/office/drawing/2014/main" xmlns="" id="{AE7537AC-36D3-48A7-915E-8482B8B9D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: Rounded Corners 220">
                  <a:extLst>
                    <a:ext uri="{FF2B5EF4-FFF2-40B4-BE49-F238E27FC236}">
                      <a16:creationId xmlns:a16="http://schemas.microsoft.com/office/drawing/2014/main" xmlns="" id="{E82976D3-4FB6-47EF-BF87-32B74B76639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xmlns="" id="{48AF7190-965D-42C5-B838-D01DA192BE09}"/>
                  </a:ext>
                </a:extLst>
              </p:cNvPr>
              <p:cNvGrpSpPr/>
              <p:nvPr/>
            </p:nvGrpSpPr>
            <p:grpSpPr>
              <a:xfrm flipH="1">
                <a:off x="9740871" y="176663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35" name="Rectangle: Rounded Corners 217">
                  <a:extLst>
                    <a:ext uri="{FF2B5EF4-FFF2-40B4-BE49-F238E27FC236}">
                      <a16:creationId xmlns:a16="http://schemas.microsoft.com/office/drawing/2014/main" xmlns="" id="{4F88515C-2FB9-4125-99AB-DDCBC369F3B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: Rounded Corners 218">
                  <a:extLst>
                    <a:ext uri="{FF2B5EF4-FFF2-40B4-BE49-F238E27FC236}">
                      <a16:creationId xmlns:a16="http://schemas.microsoft.com/office/drawing/2014/main" xmlns="" id="{5467EB0A-E3B2-4514-BDC9-15B4F5595523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D35BF762-BBF2-42CB-B919-61A04C603681}"/>
                  </a:ext>
                </a:extLst>
              </p:cNvPr>
              <p:cNvGrpSpPr/>
              <p:nvPr/>
            </p:nvGrpSpPr>
            <p:grpSpPr>
              <a:xfrm flipH="1">
                <a:off x="9977825" y="204368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33" name="Rectangle: Rounded Corners 215">
                  <a:extLst>
                    <a:ext uri="{FF2B5EF4-FFF2-40B4-BE49-F238E27FC236}">
                      <a16:creationId xmlns:a16="http://schemas.microsoft.com/office/drawing/2014/main" xmlns="" id="{CB3B0B35-022A-4876-836D-B49CA17E216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: Rounded Corners 216">
                  <a:extLst>
                    <a:ext uri="{FF2B5EF4-FFF2-40B4-BE49-F238E27FC236}">
                      <a16:creationId xmlns:a16="http://schemas.microsoft.com/office/drawing/2014/main" xmlns="" id="{A580DEE2-0A3B-4AB7-B9FC-E7117685509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AC58D117-E18B-48F5-BA53-D8D636BE9657}"/>
                  </a:ext>
                </a:extLst>
              </p:cNvPr>
              <p:cNvGrpSpPr/>
              <p:nvPr/>
            </p:nvGrpSpPr>
            <p:grpSpPr>
              <a:xfrm flipH="1">
                <a:off x="9519920" y="212583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1" name="Rectangle: Rounded Corners 213">
                  <a:extLst>
                    <a:ext uri="{FF2B5EF4-FFF2-40B4-BE49-F238E27FC236}">
                      <a16:creationId xmlns:a16="http://schemas.microsoft.com/office/drawing/2014/main" xmlns="" id="{D608E0B4-E13E-4364-BE81-9663211DE7A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: Rounded Corners 214">
                  <a:extLst>
                    <a:ext uri="{FF2B5EF4-FFF2-40B4-BE49-F238E27FC236}">
                      <a16:creationId xmlns:a16="http://schemas.microsoft.com/office/drawing/2014/main" xmlns="" id="{109114AA-1133-43C4-B5C4-92BBAB4C42F0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C4353167-E656-4F4F-9592-3402E08ABF6E}"/>
                  </a:ext>
                </a:extLst>
              </p:cNvPr>
              <p:cNvGrpSpPr/>
              <p:nvPr/>
            </p:nvGrpSpPr>
            <p:grpSpPr>
              <a:xfrm flipH="1">
                <a:off x="10194829" y="174245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9" name="Rectangle: Rounded Corners 211">
                  <a:extLst>
                    <a:ext uri="{FF2B5EF4-FFF2-40B4-BE49-F238E27FC236}">
                      <a16:creationId xmlns:a16="http://schemas.microsoft.com/office/drawing/2014/main" xmlns="" id="{4D69952B-50EE-4AEC-8EE1-D9123A6DAAD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212">
                  <a:extLst>
                    <a:ext uri="{FF2B5EF4-FFF2-40B4-BE49-F238E27FC236}">
                      <a16:creationId xmlns:a16="http://schemas.microsoft.com/office/drawing/2014/main" xmlns="" id="{037D0CFB-9D29-4705-A649-31482FAFEA0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24EDA126-8048-4146-9C40-71977F3D177C}"/>
                  </a:ext>
                </a:extLst>
              </p:cNvPr>
              <p:cNvGrpSpPr/>
              <p:nvPr/>
            </p:nvGrpSpPr>
            <p:grpSpPr>
              <a:xfrm flipH="1">
                <a:off x="13637095" y="28949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7" name="Rectangle: Rounded Corners 209">
                  <a:extLst>
                    <a:ext uri="{FF2B5EF4-FFF2-40B4-BE49-F238E27FC236}">
                      <a16:creationId xmlns:a16="http://schemas.microsoft.com/office/drawing/2014/main" xmlns="" id="{86B78217-E459-4BB3-87E8-AFF576593F1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210">
                  <a:extLst>
                    <a:ext uri="{FF2B5EF4-FFF2-40B4-BE49-F238E27FC236}">
                      <a16:creationId xmlns:a16="http://schemas.microsoft.com/office/drawing/2014/main" xmlns="" id="{53E3AF5E-0323-4EB7-B61C-E33E89C5E40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C1F0A88B-9FFA-43EE-A480-466D5DE417EC}"/>
                  </a:ext>
                </a:extLst>
              </p:cNvPr>
              <p:cNvGrpSpPr/>
              <p:nvPr/>
            </p:nvGrpSpPr>
            <p:grpSpPr>
              <a:xfrm flipH="1">
                <a:off x="12505852" y="310774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5" name="Rectangle: Rounded Corners 207">
                  <a:extLst>
                    <a:ext uri="{FF2B5EF4-FFF2-40B4-BE49-F238E27FC236}">
                      <a16:creationId xmlns:a16="http://schemas.microsoft.com/office/drawing/2014/main" xmlns="" id="{B8E42471-7BF3-47B3-9EF2-2F63F340241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: Rounded Corners 208">
                  <a:extLst>
                    <a:ext uri="{FF2B5EF4-FFF2-40B4-BE49-F238E27FC236}">
                      <a16:creationId xmlns:a16="http://schemas.microsoft.com/office/drawing/2014/main" xmlns="" id="{DB50D4C1-1AB9-4D3B-860E-4B39CC44B298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1AB71DE9-DA65-4BC3-B1A4-856D6C98EDC2}"/>
                  </a:ext>
                </a:extLst>
              </p:cNvPr>
              <p:cNvGrpSpPr/>
              <p:nvPr/>
            </p:nvGrpSpPr>
            <p:grpSpPr>
              <a:xfrm flipH="1">
                <a:off x="12268400" y="2699312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3" name="Rectangle: Rounded Corners 205">
                  <a:extLst>
                    <a:ext uri="{FF2B5EF4-FFF2-40B4-BE49-F238E27FC236}">
                      <a16:creationId xmlns:a16="http://schemas.microsoft.com/office/drawing/2014/main" xmlns="" id="{B4A11FC5-61C2-43F9-A2F5-81C5E984C39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206">
                  <a:extLst>
                    <a:ext uri="{FF2B5EF4-FFF2-40B4-BE49-F238E27FC236}">
                      <a16:creationId xmlns:a16="http://schemas.microsoft.com/office/drawing/2014/main" xmlns="" id="{F5C83A9C-FBDA-454D-B25F-18A1DD0FE8D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360B971E-ACAD-4E52-8D37-77046F316E68}"/>
                  </a:ext>
                </a:extLst>
              </p:cNvPr>
              <p:cNvGrpSpPr/>
              <p:nvPr/>
            </p:nvGrpSpPr>
            <p:grpSpPr>
              <a:xfrm flipH="1">
                <a:off x="12044482" y="24826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1" name="Rectangle: Rounded Corners 203">
                  <a:extLst>
                    <a:ext uri="{FF2B5EF4-FFF2-40B4-BE49-F238E27FC236}">
                      <a16:creationId xmlns:a16="http://schemas.microsoft.com/office/drawing/2014/main" xmlns="" id="{C6E50DCF-450C-4253-B5E9-50BAE60489A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: Rounded Corners 204">
                  <a:extLst>
                    <a:ext uri="{FF2B5EF4-FFF2-40B4-BE49-F238E27FC236}">
                      <a16:creationId xmlns:a16="http://schemas.microsoft.com/office/drawing/2014/main" xmlns="" id="{49EA045E-C4F9-48C9-8D00-5D35CA8DB6A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CCC65FFF-71F1-46FB-80D1-1C87A9BA1F97}"/>
                  </a:ext>
                </a:extLst>
              </p:cNvPr>
              <p:cNvGrpSpPr/>
              <p:nvPr/>
            </p:nvGrpSpPr>
            <p:grpSpPr>
              <a:xfrm flipH="1">
                <a:off x="11366982" y="27113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19" name="Rectangle: Rounded Corners 201">
                  <a:extLst>
                    <a:ext uri="{FF2B5EF4-FFF2-40B4-BE49-F238E27FC236}">
                      <a16:creationId xmlns:a16="http://schemas.microsoft.com/office/drawing/2014/main" xmlns="" id="{3C8A70D0-F19F-4221-98BB-C5DC7B197D9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202">
                  <a:extLst>
                    <a:ext uri="{FF2B5EF4-FFF2-40B4-BE49-F238E27FC236}">
                      <a16:creationId xmlns:a16="http://schemas.microsoft.com/office/drawing/2014/main" xmlns="" id="{33B7270C-FA71-4B89-985B-118EA71BC4C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AD62D8AE-3AB3-4554-88C3-DFC6D2BA81E5}"/>
                  </a:ext>
                </a:extLst>
              </p:cNvPr>
              <p:cNvGrpSpPr/>
              <p:nvPr/>
            </p:nvGrpSpPr>
            <p:grpSpPr>
              <a:xfrm flipH="1">
                <a:off x="11615703" y="27963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17" name="Rectangle: Rounded Corners 199">
                  <a:extLst>
                    <a:ext uri="{FF2B5EF4-FFF2-40B4-BE49-F238E27FC236}">
                      <a16:creationId xmlns:a16="http://schemas.microsoft.com/office/drawing/2014/main" xmlns="" id="{8653C06A-7997-4F31-A1D0-ACD2E9E43DF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200">
                  <a:extLst>
                    <a:ext uri="{FF2B5EF4-FFF2-40B4-BE49-F238E27FC236}">
                      <a16:creationId xmlns:a16="http://schemas.microsoft.com/office/drawing/2014/main" xmlns="" id="{100AFB75-EA87-468C-8C6C-21B2611BE66C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4D851946-CFE2-49E5-806F-DF52B18DB20D}"/>
                  </a:ext>
                </a:extLst>
              </p:cNvPr>
              <p:cNvGrpSpPr/>
              <p:nvPr/>
            </p:nvGrpSpPr>
            <p:grpSpPr>
              <a:xfrm flipH="1">
                <a:off x="9299779" y="168638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15" name="Rectangle: Rounded Corners 197">
                  <a:extLst>
                    <a:ext uri="{FF2B5EF4-FFF2-40B4-BE49-F238E27FC236}">
                      <a16:creationId xmlns:a16="http://schemas.microsoft.com/office/drawing/2014/main" xmlns="" id="{181FF519-D4D2-4FFC-9CC4-E84827606B5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98">
                  <a:extLst>
                    <a:ext uri="{FF2B5EF4-FFF2-40B4-BE49-F238E27FC236}">
                      <a16:creationId xmlns:a16="http://schemas.microsoft.com/office/drawing/2014/main" xmlns="" id="{654FC1A6-A173-4DB1-8F9D-1D0FCA036CB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5B4BACD-E8BB-432F-A400-107F63AB16A0}"/>
                </a:ext>
              </a:extLst>
            </p:cNvPr>
            <p:cNvGrpSpPr/>
            <p:nvPr/>
          </p:nvGrpSpPr>
          <p:grpSpPr>
            <a:xfrm>
              <a:off x="464523" y="865778"/>
              <a:ext cx="5909519" cy="3687515"/>
              <a:chOff x="464523" y="865778"/>
              <a:chExt cx="5909519" cy="3687515"/>
            </a:xfrm>
          </p:grpSpPr>
          <p:sp>
            <p:nvSpPr>
              <p:cNvPr id="10" name="Freeform: Shape 93">
                <a:extLst>
                  <a:ext uri="{FF2B5EF4-FFF2-40B4-BE49-F238E27FC236}">
                    <a16:creationId xmlns:a16="http://schemas.microsoft.com/office/drawing/2014/main" xmlns="" id="{B15531CE-2D76-425A-9383-85C44819F9BE}"/>
                  </a:ext>
                </a:extLst>
              </p:cNvPr>
              <p:cNvSpPr/>
              <p:nvPr/>
            </p:nvSpPr>
            <p:spPr>
              <a:xfrm rot="10800000" flipH="1">
                <a:off x="464523" y="1506912"/>
                <a:ext cx="5909519" cy="247130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  <a:gd name="connsiteX0" fmla="*/ 0 w 7265733"/>
                  <a:gd name="connsiteY0" fmla="*/ 3202037 h 3250800"/>
                  <a:gd name="connsiteX1" fmla="*/ 1456566 w 7265733"/>
                  <a:gd name="connsiteY1" fmla="*/ 1996324 h 3250800"/>
                  <a:gd name="connsiteX2" fmla="*/ 2152481 w 7265733"/>
                  <a:gd name="connsiteY2" fmla="*/ 3250590 h 3250800"/>
                  <a:gd name="connsiteX3" fmla="*/ 3002145 w 7265733"/>
                  <a:gd name="connsiteY3" fmla="*/ 1502710 h 3250800"/>
                  <a:gd name="connsiteX4" fmla="*/ 3625232 w 7265733"/>
                  <a:gd name="connsiteY4" fmla="*/ 2684147 h 3250800"/>
                  <a:gd name="connsiteX5" fmla="*/ 4461834 w 7265733"/>
                  <a:gd name="connsiteY5" fmla="*/ 535228 h 3250800"/>
                  <a:gd name="connsiteX6" fmla="*/ 5055676 w 7265733"/>
                  <a:gd name="connsiteY6" fmla="*/ 2308431 h 3250800"/>
                  <a:gd name="connsiteX7" fmla="*/ 5765796 w 7265733"/>
                  <a:gd name="connsiteY7" fmla="*/ 599296 h 3250800"/>
                  <a:gd name="connsiteX8" fmla="*/ 6219081 w 7265733"/>
                  <a:gd name="connsiteY8" fmla="*/ 1782887 h 3250800"/>
                  <a:gd name="connsiteX9" fmla="*/ 7189422 w 7265733"/>
                  <a:gd name="connsiteY9" fmla="*/ 121029 h 3250800"/>
                  <a:gd name="connsiteX10" fmla="*/ 7204347 w 7265733"/>
                  <a:gd name="connsiteY10" fmla="*/ 128315 h 3250800"/>
                  <a:gd name="connsiteX0" fmla="*/ 0 w 7622316"/>
                  <a:gd name="connsiteY0" fmla="*/ 3465582 h 3514345"/>
                  <a:gd name="connsiteX1" fmla="*/ 1456566 w 7622316"/>
                  <a:gd name="connsiteY1" fmla="*/ 2259869 h 3514345"/>
                  <a:gd name="connsiteX2" fmla="*/ 2152481 w 7622316"/>
                  <a:gd name="connsiteY2" fmla="*/ 3514135 h 3514345"/>
                  <a:gd name="connsiteX3" fmla="*/ 3002145 w 7622316"/>
                  <a:gd name="connsiteY3" fmla="*/ 1766255 h 3514345"/>
                  <a:gd name="connsiteX4" fmla="*/ 3625232 w 7622316"/>
                  <a:gd name="connsiteY4" fmla="*/ 2947692 h 3514345"/>
                  <a:gd name="connsiteX5" fmla="*/ 4461834 w 7622316"/>
                  <a:gd name="connsiteY5" fmla="*/ 798773 h 3514345"/>
                  <a:gd name="connsiteX6" fmla="*/ 5055676 w 7622316"/>
                  <a:gd name="connsiteY6" fmla="*/ 2571976 h 3514345"/>
                  <a:gd name="connsiteX7" fmla="*/ 5765796 w 7622316"/>
                  <a:gd name="connsiteY7" fmla="*/ 862841 h 3514345"/>
                  <a:gd name="connsiteX8" fmla="*/ 6219081 w 7622316"/>
                  <a:gd name="connsiteY8" fmla="*/ 2046432 h 3514345"/>
                  <a:gd name="connsiteX9" fmla="*/ 7189422 w 7622316"/>
                  <a:gd name="connsiteY9" fmla="*/ 384574 h 3514345"/>
                  <a:gd name="connsiteX10" fmla="*/ 7622316 w 7622316"/>
                  <a:gd name="connsiteY10" fmla="*/ 15 h 3514345"/>
                  <a:gd name="connsiteX0" fmla="*/ 0 w 7687624"/>
                  <a:gd name="connsiteY0" fmla="*/ 3504763 h 3553526"/>
                  <a:gd name="connsiteX1" fmla="*/ 1456566 w 7687624"/>
                  <a:gd name="connsiteY1" fmla="*/ 2299050 h 3553526"/>
                  <a:gd name="connsiteX2" fmla="*/ 2152481 w 7687624"/>
                  <a:gd name="connsiteY2" fmla="*/ 3553316 h 3553526"/>
                  <a:gd name="connsiteX3" fmla="*/ 3002145 w 7687624"/>
                  <a:gd name="connsiteY3" fmla="*/ 1805436 h 3553526"/>
                  <a:gd name="connsiteX4" fmla="*/ 3625232 w 7687624"/>
                  <a:gd name="connsiteY4" fmla="*/ 2986873 h 3553526"/>
                  <a:gd name="connsiteX5" fmla="*/ 4461834 w 7687624"/>
                  <a:gd name="connsiteY5" fmla="*/ 837954 h 3553526"/>
                  <a:gd name="connsiteX6" fmla="*/ 5055676 w 7687624"/>
                  <a:gd name="connsiteY6" fmla="*/ 2611157 h 3553526"/>
                  <a:gd name="connsiteX7" fmla="*/ 5765796 w 7687624"/>
                  <a:gd name="connsiteY7" fmla="*/ 902022 h 3553526"/>
                  <a:gd name="connsiteX8" fmla="*/ 6219081 w 7687624"/>
                  <a:gd name="connsiteY8" fmla="*/ 2085613 h 3553526"/>
                  <a:gd name="connsiteX9" fmla="*/ 7189422 w 7687624"/>
                  <a:gd name="connsiteY9" fmla="*/ 423755 h 3553526"/>
                  <a:gd name="connsiteX10" fmla="*/ 7687624 w 7687624"/>
                  <a:gd name="connsiteY10" fmla="*/ 10 h 3553526"/>
                  <a:gd name="connsiteX0" fmla="*/ 0 w 7687624"/>
                  <a:gd name="connsiteY0" fmla="*/ 3504764 h 3553527"/>
                  <a:gd name="connsiteX1" fmla="*/ 1456566 w 7687624"/>
                  <a:gd name="connsiteY1" fmla="*/ 2299051 h 3553527"/>
                  <a:gd name="connsiteX2" fmla="*/ 2152481 w 7687624"/>
                  <a:gd name="connsiteY2" fmla="*/ 3553317 h 3553527"/>
                  <a:gd name="connsiteX3" fmla="*/ 3002145 w 7687624"/>
                  <a:gd name="connsiteY3" fmla="*/ 1805437 h 3553527"/>
                  <a:gd name="connsiteX4" fmla="*/ 3625232 w 7687624"/>
                  <a:gd name="connsiteY4" fmla="*/ 2986874 h 3553527"/>
                  <a:gd name="connsiteX5" fmla="*/ 4461834 w 7687624"/>
                  <a:gd name="connsiteY5" fmla="*/ 837955 h 3553527"/>
                  <a:gd name="connsiteX6" fmla="*/ 5055676 w 7687624"/>
                  <a:gd name="connsiteY6" fmla="*/ 2611158 h 3553527"/>
                  <a:gd name="connsiteX7" fmla="*/ 5765796 w 7687624"/>
                  <a:gd name="connsiteY7" fmla="*/ 902023 h 3553527"/>
                  <a:gd name="connsiteX8" fmla="*/ 6219081 w 7687624"/>
                  <a:gd name="connsiteY8" fmla="*/ 2085614 h 3553527"/>
                  <a:gd name="connsiteX9" fmla="*/ 7163299 w 7687624"/>
                  <a:gd name="connsiteY9" fmla="*/ 423756 h 3553527"/>
                  <a:gd name="connsiteX10" fmla="*/ 7687624 w 7687624"/>
                  <a:gd name="connsiteY10" fmla="*/ 11 h 3553527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06977 w 7844363"/>
                  <a:gd name="connsiteY9" fmla="*/ 500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05179"/>
                  <a:gd name="connsiteY0" fmla="*/ 3198880 h 3247643"/>
                  <a:gd name="connsiteX1" fmla="*/ 1456566 w 7805179"/>
                  <a:gd name="connsiteY1" fmla="*/ 1993167 h 3247643"/>
                  <a:gd name="connsiteX2" fmla="*/ 2152481 w 7805179"/>
                  <a:gd name="connsiteY2" fmla="*/ 3247433 h 3247643"/>
                  <a:gd name="connsiteX3" fmla="*/ 3002145 w 7805179"/>
                  <a:gd name="connsiteY3" fmla="*/ 1499553 h 3247643"/>
                  <a:gd name="connsiteX4" fmla="*/ 3625232 w 7805179"/>
                  <a:gd name="connsiteY4" fmla="*/ 2680990 h 3247643"/>
                  <a:gd name="connsiteX5" fmla="*/ 4461834 w 7805179"/>
                  <a:gd name="connsiteY5" fmla="*/ 532071 h 3247643"/>
                  <a:gd name="connsiteX6" fmla="*/ 5055676 w 7805179"/>
                  <a:gd name="connsiteY6" fmla="*/ 2305274 h 3247643"/>
                  <a:gd name="connsiteX7" fmla="*/ 5765796 w 7805179"/>
                  <a:gd name="connsiteY7" fmla="*/ 596139 h 3247643"/>
                  <a:gd name="connsiteX8" fmla="*/ 6219081 w 7805179"/>
                  <a:gd name="connsiteY8" fmla="*/ 1779730 h 3247643"/>
                  <a:gd name="connsiteX9" fmla="*/ 7385346 w 7805179"/>
                  <a:gd name="connsiteY9" fmla="*/ 318 h 3247643"/>
                  <a:gd name="connsiteX10" fmla="*/ 7805179 w 7805179"/>
                  <a:gd name="connsiteY10" fmla="*/ 477817 h 3247643"/>
                  <a:gd name="connsiteX0" fmla="*/ 0 w 7805179"/>
                  <a:gd name="connsiteY0" fmla="*/ 3198879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909671"/>
                  <a:gd name="connsiteY0" fmla="*/ 847809 h 3247642"/>
                  <a:gd name="connsiteX1" fmla="*/ 1561058 w 7909671"/>
                  <a:gd name="connsiteY1" fmla="*/ 1993166 h 3247642"/>
                  <a:gd name="connsiteX2" fmla="*/ 2256973 w 7909671"/>
                  <a:gd name="connsiteY2" fmla="*/ 3247432 h 3247642"/>
                  <a:gd name="connsiteX3" fmla="*/ 3106637 w 7909671"/>
                  <a:gd name="connsiteY3" fmla="*/ 1499552 h 3247642"/>
                  <a:gd name="connsiteX4" fmla="*/ 3729724 w 7909671"/>
                  <a:gd name="connsiteY4" fmla="*/ 2680989 h 3247642"/>
                  <a:gd name="connsiteX5" fmla="*/ 4566326 w 7909671"/>
                  <a:gd name="connsiteY5" fmla="*/ 532070 h 3247642"/>
                  <a:gd name="connsiteX6" fmla="*/ 5160168 w 7909671"/>
                  <a:gd name="connsiteY6" fmla="*/ 2305273 h 3247642"/>
                  <a:gd name="connsiteX7" fmla="*/ 5870288 w 7909671"/>
                  <a:gd name="connsiteY7" fmla="*/ 596138 h 3247642"/>
                  <a:gd name="connsiteX8" fmla="*/ 6388881 w 7909671"/>
                  <a:gd name="connsiteY8" fmla="*/ 1766668 h 3247642"/>
                  <a:gd name="connsiteX9" fmla="*/ 7489838 w 7909671"/>
                  <a:gd name="connsiteY9" fmla="*/ 317 h 3247642"/>
                  <a:gd name="connsiteX10" fmla="*/ 7909671 w 7909671"/>
                  <a:gd name="connsiteY10" fmla="*/ 477816 h 3247642"/>
                  <a:gd name="connsiteX0" fmla="*/ 0 w 7909671"/>
                  <a:gd name="connsiteY0" fmla="*/ 847809 h 3247663"/>
                  <a:gd name="connsiteX1" fmla="*/ 1325951 w 7909671"/>
                  <a:gd name="connsiteY1" fmla="*/ 2110721 h 3247663"/>
                  <a:gd name="connsiteX2" fmla="*/ 2256973 w 7909671"/>
                  <a:gd name="connsiteY2" fmla="*/ 3247432 h 3247663"/>
                  <a:gd name="connsiteX3" fmla="*/ 3106637 w 7909671"/>
                  <a:gd name="connsiteY3" fmla="*/ 1499552 h 3247663"/>
                  <a:gd name="connsiteX4" fmla="*/ 3729724 w 7909671"/>
                  <a:gd name="connsiteY4" fmla="*/ 2680989 h 3247663"/>
                  <a:gd name="connsiteX5" fmla="*/ 4566326 w 7909671"/>
                  <a:gd name="connsiteY5" fmla="*/ 532070 h 3247663"/>
                  <a:gd name="connsiteX6" fmla="*/ 5160168 w 7909671"/>
                  <a:gd name="connsiteY6" fmla="*/ 2305273 h 3247663"/>
                  <a:gd name="connsiteX7" fmla="*/ 5870288 w 7909671"/>
                  <a:gd name="connsiteY7" fmla="*/ 596138 h 3247663"/>
                  <a:gd name="connsiteX8" fmla="*/ 6388881 w 7909671"/>
                  <a:gd name="connsiteY8" fmla="*/ 1766668 h 3247663"/>
                  <a:gd name="connsiteX9" fmla="*/ 7489838 w 7909671"/>
                  <a:gd name="connsiteY9" fmla="*/ 317 h 3247663"/>
                  <a:gd name="connsiteX10" fmla="*/ 7909671 w 7909671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5995" h="3247663">
                    <a:moveTo>
                      <a:pt x="0" y="860872"/>
                    </a:moveTo>
                    <a:cubicBezTo>
                      <a:pt x="252262" y="1218381"/>
                      <a:pt x="769581" y="2132299"/>
                      <a:pt x="1182275" y="2110721"/>
                    </a:cubicBezTo>
                    <a:cubicBezTo>
                      <a:pt x="1567996" y="2124208"/>
                      <a:pt x="1897509" y="3266313"/>
                      <a:pt x="2113297" y="3247432"/>
                    </a:cubicBezTo>
                    <a:cubicBezTo>
                      <a:pt x="2339873" y="3247432"/>
                      <a:pt x="2704016" y="1515737"/>
                      <a:pt x="2962961" y="1499552"/>
                    </a:cubicBezTo>
                    <a:cubicBezTo>
                      <a:pt x="3162565" y="1480670"/>
                      <a:pt x="3418812" y="2683686"/>
                      <a:pt x="3586048" y="2680989"/>
                    </a:cubicBezTo>
                    <a:cubicBezTo>
                      <a:pt x="3755981" y="2667502"/>
                      <a:pt x="4098969" y="529373"/>
                      <a:pt x="4422650" y="532070"/>
                    </a:cubicBezTo>
                    <a:cubicBezTo>
                      <a:pt x="4713964" y="540162"/>
                      <a:pt x="4814191" y="2305273"/>
                      <a:pt x="5016492" y="2305273"/>
                    </a:cubicBezTo>
                    <a:cubicBezTo>
                      <a:pt x="5229582" y="2289089"/>
                      <a:pt x="5529706" y="604230"/>
                      <a:pt x="5726612" y="596138"/>
                    </a:cubicBezTo>
                    <a:cubicBezTo>
                      <a:pt x="5950491" y="596138"/>
                      <a:pt x="5980866" y="1750484"/>
                      <a:pt x="6245205" y="1766668"/>
                    </a:cubicBezTo>
                    <a:cubicBezTo>
                      <a:pt x="6501452" y="1742392"/>
                      <a:pt x="6960575" y="17602"/>
                      <a:pt x="7346162" y="317"/>
                    </a:cubicBezTo>
                    <a:cubicBezTo>
                      <a:pt x="7523434" y="-14215"/>
                      <a:pt x="7762886" y="476298"/>
                      <a:pt x="7765995" y="477816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5F45652-E76B-43F0-BAEA-1EB0C95F44FB}"/>
                  </a:ext>
                </a:extLst>
              </p:cNvPr>
              <p:cNvGrpSpPr/>
              <p:nvPr/>
            </p:nvGrpSpPr>
            <p:grpSpPr>
              <a:xfrm rot="10800000" flipH="1">
                <a:off x="2961767" y="1712284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87" name="Rectangle: Rounded Corners 167">
                  <a:extLst>
                    <a:ext uri="{FF2B5EF4-FFF2-40B4-BE49-F238E27FC236}">
                      <a16:creationId xmlns:a16="http://schemas.microsoft.com/office/drawing/2014/main" xmlns="" id="{6FDA8CB4-6394-4E26-95F4-0411F888F79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: Rounded Corners 168">
                  <a:extLst>
                    <a:ext uri="{FF2B5EF4-FFF2-40B4-BE49-F238E27FC236}">
                      <a16:creationId xmlns:a16="http://schemas.microsoft.com/office/drawing/2014/main" xmlns="" id="{457C8DAC-01B8-4B2D-AA52-0B1FABBD6851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F7663CB7-E9A4-42D7-AC71-EE30AE5A600D}"/>
                  </a:ext>
                </a:extLst>
              </p:cNvPr>
              <p:cNvGrpSpPr/>
              <p:nvPr/>
            </p:nvGrpSpPr>
            <p:grpSpPr>
              <a:xfrm rot="10800000" flipH="1">
                <a:off x="934162" y="190812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85" name="Rectangle: Rounded Corners 165">
                  <a:extLst>
                    <a:ext uri="{FF2B5EF4-FFF2-40B4-BE49-F238E27FC236}">
                      <a16:creationId xmlns:a16="http://schemas.microsoft.com/office/drawing/2014/main" xmlns="" id="{36F87EC1-7169-420B-95EA-E8B1D34A68F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: Rounded Corners 166">
                  <a:extLst>
                    <a:ext uri="{FF2B5EF4-FFF2-40B4-BE49-F238E27FC236}">
                      <a16:creationId xmlns:a16="http://schemas.microsoft.com/office/drawing/2014/main" xmlns="" id="{4FFD9F15-7B54-4B23-9979-7486E5429DD8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B5E172B-3CE4-43D6-BED5-91158DD03892}"/>
                  </a:ext>
                </a:extLst>
              </p:cNvPr>
              <p:cNvGrpSpPr/>
              <p:nvPr/>
            </p:nvGrpSpPr>
            <p:grpSpPr>
              <a:xfrm rot="10800000" flipH="1">
                <a:off x="3641980" y="210217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83" name="Rectangle: Rounded Corners 163">
                  <a:extLst>
                    <a:ext uri="{FF2B5EF4-FFF2-40B4-BE49-F238E27FC236}">
                      <a16:creationId xmlns:a16="http://schemas.microsoft.com/office/drawing/2014/main" xmlns="" id="{7A3A72C2-1FAF-4BEC-B311-7347E5030625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: Rounded Corners 164">
                  <a:extLst>
                    <a:ext uri="{FF2B5EF4-FFF2-40B4-BE49-F238E27FC236}">
                      <a16:creationId xmlns:a16="http://schemas.microsoft.com/office/drawing/2014/main" xmlns="" id="{C7BF528A-6DDE-4A92-8FE1-CC5B42C702EF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201D0590-8CCD-41C0-B474-BFFBD8A2A6AC}"/>
                  </a:ext>
                </a:extLst>
              </p:cNvPr>
              <p:cNvGrpSpPr/>
              <p:nvPr/>
            </p:nvGrpSpPr>
            <p:grpSpPr>
              <a:xfrm rot="10800000" flipH="1">
                <a:off x="4353416" y="1829169"/>
                <a:ext cx="188449" cy="1600365"/>
                <a:chOff x="10641180" y="362514"/>
                <a:chExt cx="247650" cy="1989158"/>
              </a:xfrm>
            </p:grpSpPr>
            <p:sp>
              <p:nvSpPr>
                <p:cNvPr id="81" name="Rectangle: Rounded Corners 161">
                  <a:extLst>
                    <a:ext uri="{FF2B5EF4-FFF2-40B4-BE49-F238E27FC236}">
                      <a16:creationId xmlns:a16="http://schemas.microsoft.com/office/drawing/2014/main" xmlns="" id="{4CC40F41-E40F-4BEC-B5AF-2460054694D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: Rounded Corners 162">
                  <a:extLst>
                    <a:ext uri="{FF2B5EF4-FFF2-40B4-BE49-F238E27FC236}">
                      <a16:creationId xmlns:a16="http://schemas.microsoft.com/office/drawing/2014/main" xmlns="" id="{4FE2947C-8A2E-4BDE-AC98-2606F164C47B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40CFD3F-887B-4ADC-967D-C4813F7645AA}"/>
                  </a:ext>
                </a:extLst>
              </p:cNvPr>
              <p:cNvGrpSpPr/>
              <p:nvPr/>
            </p:nvGrpSpPr>
            <p:grpSpPr>
              <a:xfrm rot="10800000" flipH="1">
                <a:off x="1373197" y="1947778"/>
                <a:ext cx="188449" cy="834973"/>
                <a:chOff x="10641180" y="500718"/>
                <a:chExt cx="247650" cy="1097280"/>
              </a:xfrm>
            </p:grpSpPr>
            <p:sp>
              <p:nvSpPr>
                <p:cNvPr id="79" name="Rectangle: Rounded Corners 159">
                  <a:extLst>
                    <a:ext uri="{FF2B5EF4-FFF2-40B4-BE49-F238E27FC236}">
                      <a16:creationId xmlns:a16="http://schemas.microsoft.com/office/drawing/2014/main" xmlns="" id="{9850DD1C-C334-4E11-B3D2-0422721228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: Rounded Corners 160">
                  <a:extLst>
                    <a:ext uri="{FF2B5EF4-FFF2-40B4-BE49-F238E27FC236}">
                      <a16:creationId xmlns:a16="http://schemas.microsoft.com/office/drawing/2014/main" xmlns="" id="{6DE7BE43-5D31-4075-8A50-2C58CE7514C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8900C5F-DB71-4FC3-80F4-EA517DB09667}"/>
                  </a:ext>
                </a:extLst>
              </p:cNvPr>
              <p:cNvGrpSpPr/>
              <p:nvPr/>
            </p:nvGrpSpPr>
            <p:grpSpPr>
              <a:xfrm rot="10800000" flipH="1">
                <a:off x="2070116" y="865778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77" name="Rectangle: Rounded Corners 157">
                  <a:extLst>
                    <a:ext uri="{FF2B5EF4-FFF2-40B4-BE49-F238E27FC236}">
                      <a16:creationId xmlns:a16="http://schemas.microsoft.com/office/drawing/2014/main" xmlns="" id="{28159DCC-E19D-469D-B72A-33A03DBC6F35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Rectangle: Rounded Corners 158">
                  <a:extLst>
                    <a:ext uri="{FF2B5EF4-FFF2-40B4-BE49-F238E27FC236}">
                      <a16:creationId xmlns:a16="http://schemas.microsoft.com/office/drawing/2014/main" xmlns="" id="{7B23BAB0-843A-4D57-BE44-BC4A22306071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553AD9A-B253-4ED9-83E4-F4A4795A8A0E}"/>
                  </a:ext>
                </a:extLst>
              </p:cNvPr>
              <p:cNvGrpSpPr/>
              <p:nvPr/>
            </p:nvGrpSpPr>
            <p:grpSpPr>
              <a:xfrm rot="10800000" flipH="1">
                <a:off x="4353416" y="1913832"/>
                <a:ext cx="188449" cy="1391622"/>
                <a:chOff x="10662618" y="438150"/>
                <a:chExt cx="247650" cy="1828800"/>
              </a:xfrm>
            </p:grpSpPr>
            <p:sp>
              <p:nvSpPr>
                <p:cNvPr id="75" name="Rectangle: Rounded Corners 155">
                  <a:extLst>
                    <a:ext uri="{FF2B5EF4-FFF2-40B4-BE49-F238E27FC236}">
                      <a16:creationId xmlns:a16="http://schemas.microsoft.com/office/drawing/2014/main" xmlns="" id="{2C858A99-74C0-434F-B571-06E37DB7D0A2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156">
                  <a:extLst>
                    <a:ext uri="{FF2B5EF4-FFF2-40B4-BE49-F238E27FC236}">
                      <a16:creationId xmlns:a16="http://schemas.microsoft.com/office/drawing/2014/main" xmlns="" id="{2B20FA1C-9104-4DD3-85CD-B01386206B1E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20E86201-641D-40CA-9406-88486C018556}"/>
                  </a:ext>
                </a:extLst>
              </p:cNvPr>
              <p:cNvGrpSpPr/>
              <p:nvPr/>
            </p:nvGrpSpPr>
            <p:grpSpPr>
              <a:xfrm rot="10800000" flipH="1">
                <a:off x="3905909" y="2230205"/>
                <a:ext cx="188449" cy="834973"/>
                <a:chOff x="10641180" y="500718"/>
                <a:chExt cx="247650" cy="1097280"/>
              </a:xfrm>
            </p:grpSpPr>
            <p:sp>
              <p:nvSpPr>
                <p:cNvPr id="73" name="Rectangle: Rounded Corners 153">
                  <a:extLst>
                    <a:ext uri="{FF2B5EF4-FFF2-40B4-BE49-F238E27FC236}">
                      <a16:creationId xmlns:a16="http://schemas.microsoft.com/office/drawing/2014/main" xmlns="" id="{A5A54036-003C-47A8-BAFD-93C28BA4D87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: Rounded Corners 154">
                  <a:extLst>
                    <a:ext uri="{FF2B5EF4-FFF2-40B4-BE49-F238E27FC236}">
                      <a16:creationId xmlns:a16="http://schemas.microsoft.com/office/drawing/2014/main" xmlns="" id="{8F1CE236-12B3-4592-A547-BCBED74E052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C5A64D67-94CF-4004-983C-938FAC9E211A}"/>
                  </a:ext>
                </a:extLst>
              </p:cNvPr>
              <p:cNvGrpSpPr/>
              <p:nvPr/>
            </p:nvGrpSpPr>
            <p:grpSpPr>
              <a:xfrm rot="10800000" flipH="1">
                <a:off x="4122451" y="176816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71" name="Rectangle: Rounded Corners 151">
                  <a:extLst>
                    <a:ext uri="{FF2B5EF4-FFF2-40B4-BE49-F238E27FC236}">
                      <a16:creationId xmlns:a16="http://schemas.microsoft.com/office/drawing/2014/main" xmlns="" id="{E5120006-1D29-4B78-AD7A-0A57D30F52A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: Rounded Corners 152">
                  <a:extLst>
                    <a:ext uri="{FF2B5EF4-FFF2-40B4-BE49-F238E27FC236}">
                      <a16:creationId xmlns:a16="http://schemas.microsoft.com/office/drawing/2014/main" xmlns="" id="{D339C836-9895-4751-969C-F2EDE40CC3DD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1A2CC2B5-DCFD-4040-8E6A-8DAC8DA5CC0F}"/>
                  </a:ext>
                </a:extLst>
              </p:cNvPr>
              <p:cNvGrpSpPr/>
              <p:nvPr/>
            </p:nvGrpSpPr>
            <p:grpSpPr>
              <a:xfrm rot="10800000" flipH="1">
                <a:off x="1614374" y="1161609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69" name="Rectangle: Rounded Corners 149">
                  <a:extLst>
                    <a:ext uri="{FF2B5EF4-FFF2-40B4-BE49-F238E27FC236}">
                      <a16:creationId xmlns:a16="http://schemas.microsoft.com/office/drawing/2014/main" xmlns="" id="{F030654C-A1F9-4C12-9E98-E2BCA5FF412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: Rounded Corners 150">
                  <a:extLst>
                    <a:ext uri="{FF2B5EF4-FFF2-40B4-BE49-F238E27FC236}">
                      <a16:creationId xmlns:a16="http://schemas.microsoft.com/office/drawing/2014/main" xmlns="" id="{742D4F42-0C01-4E51-A8F9-244351D17DF1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8A430A4-2FF2-4DA4-8902-8053F1D198AE}"/>
                  </a:ext>
                </a:extLst>
              </p:cNvPr>
              <p:cNvGrpSpPr/>
              <p:nvPr/>
            </p:nvGrpSpPr>
            <p:grpSpPr>
              <a:xfrm rot="10800000" flipH="1">
                <a:off x="1837479" y="1267205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67" name="Rectangle: Rounded Corners 147">
                  <a:extLst>
                    <a:ext uri="{FF2B5EF4-FFF2-40B4-BE49-F238E27FC236}">
                      <a16:creationId xmlns:a16="http://schemas.microsoft.com/office/drawing/2014/main" xmlns="" id="{1A10506D-B2E5-4026-A451-9F28DE0881B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: Rounded Corners 148">
                  <a:extLst>
                    <a:ext uri="{FF2B5EF4-FFF2-40B4-BE49-F238E27FC236}">
                      <a16:creationId xmlns:a16="http://schemas.microsoft.com/office/drawing/2014/main" xmlns="" id="{3993FA2B-BA31-4E69-B89A-F4289963D49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524ABBC7-B849-43FD-B36D-99FD986AE30C}"/>
                  </a:ext>
                </a:extLst>
              </p:cNvPr>
              <p:cNvGrpSpPr/>
              <p:nvPr/>
            </p:nvGrpSpPr>
            <p:grpSpPr>
              <a:xfrm rot="10800000" flipH="1">
                <a:off x="714644" y="24590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65" name="Rectangle: Rounded Corners 145">
                  <a:extLst>
                    <a:ext uri="{FF2B5EF4-FFF2-40B4-BE49-F238E27FC236}">
                      <a16:creationId xmlns:a16="http://schemas.microsoft.com/office/drawing/2014/main" xmlns="" id="{62FBFA47-DC61-455A-A66B-3297C40595F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146">
                  <a:extLst>
                    <a:ext uri="{FF2B5EF4-FFF2-40B4-BE49-F238E27FC236}">
                      <a16:creationId xmlns:a16="http://schemas.microsoft.com/office/drawing/2014/main" xmlns="" id="{AF8CADE8-AEE1-46BC-9E1E-D776C34CADB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9241AD34-9684-4EBA-984E-A6D5E3B6057D}"/>
                  </a:ext>
                </a:extLst>
              </p:cNvPr>
              <p:cNvGrpSpPr/>
              <p:nvPr/>
            </p:nvGrpSpPr>
            <p:grpSpPr>
              <a:xfrm rot="10800000" flipH="1">
                <a:off x="499832" y="24238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63" name="Rectangle: Rounded Corners 143">
                  <a:extLst>
                    <a:ext uri="{FF2B5EF4-FFF2-40B4-BE49-F238E27FC236}">
                      <a16:creationId xmlns:a16="http://schemas.microsoft.com/office/drawing/2014/main" xmlns="" id="{C821F609-A5A6-4C12-B2F6-E520D2174AC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144">
                  <a:extLst>
                    <a:ext uri="{FF2B5EF4-FFF2-40B4-BE49-F238E27FC236}">
                      <a16:creationId xmlns:a16="http://schemas.microsoft.com/office/drawing/2014/main" xmlns="" id="{862EC15D-77A0-4981-BD48-2D23647C78B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FD7D2046-C2A3-4DA4-B0F3-1EABFEBDC0E6}"/>
                  </a:ext>
                </a:extLst>
              </p:cNvPr>
              <p:cNvGrpSpPr/>
              <p:nvPr/>
            </p:nvGrpSpPr>
            <p:grpSpPr>
              <a:xfrm rot="10800000" flipH="1">
                <a:off x="5734116" y="3012047"/>
                <a:ext cx="188449" cy="834973"/>
                <a:chOff x="10641180" y="500718"/>
                <a:chExt cx="247650" cy="1097280"/>
              </a:xfrm>
            </p:grpSpPr>
            <p:sp>
              <p:nvSpPr>
                <p:cNvPr id="61" name="Rectangle: Rounded Corners 141">
                  <a:extLst>
                    <a:ext uri="{FF2B5EF4-FFF2-40B4-BE49-F238E27FC236}">
                      <a16:creationId xmlns:a16="http://schemas.microsoft.com/office/drawing/2014/main" xmlns="" id="{3482EBB3-4845-4067-B7E3-FA6DF4727DB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142">
                  <a:extLst>
                    <a:ext uri="{FF2B5EF4-FFF2-40B4-BE49-F238E27FC236}">
                      <a16:creationId xmlns:a16="http://schemas.microsoft.com/office/drawing/2014/main" xmlns="" id="{F996EF5A-FA1F-4A9C-B0B3-85835C4A479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B6A0455A-B84C-45D4-BE62-680096DA324A}"/>
                  </a:ext>
                </a:extLst>
              </p:cNvPr>
              <p:cNvGrpSpPr/>
              <p:nvPr/>
            </p:nvGrpSpPr>
            <p:grpSpPr>
              <a:xfrm rot="10800000" flipH="1">
                <a:off x="5052008" y="2215378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59" name="Rectangle: Rounded Corners 139">
                  <a:extLst>
                    <a:ext uri="{FF2B5EF4-FFF2-40B4-BE49-F238E27FC236}">
                      <a16:creationId xmlns:a16="http://schemas.microsoft.com/office/drawing/2014/main" xmlns="" id="{B3D6B4A2-F550-441B-BE4E-9DD23DD6A10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: Rounded Corners 140">
                  <a:extLst>
                    <a:ext uri="{FF2B5EF4-FFF2-40B4-BE49-F238E27FC236}">
                      <a16:creationId xmlns:a16="http://schemas.microsoft.com/office/drawing/2014/main" xmlns="" id="{D4C45621-1126-41FC-A21D-837F8665D69D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C914199F-5D55-4F7F-B9D2-0B54AB243BB6}"/>
                  </a:ext>
                </a:extLst>
              </p:cNvPr>
              <p:cNvGrpSpPr/>
              <p:nvPr/>
            </p:nvGrpSpPr>
            <p:grpSpPr>
              <a:xfrm rot="10800000" flipH="1">
                <a:off x="4815054" y="2574701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57" name="Rectangle: Rounded Corners 137">
                  <a:extLst>
                    <a:ext uri="{FF2B5EF4-FFF2-40B4-BE49-F238E27FC236}">
                      <a16:creationId xmlns:a16="http://schemas.microsoft.com/office/drawing/2014/main" xmlns="" id="{63531FF1-67F7-406D-BBEC-5064BEED010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138">
                  <a:extLst>
                    <a:ext uri="{FF2B5EF4-FFF2-40B4-BE49-F238E27FC236}">
                      <a16:creationId xmlns:a16="http://schemas.microsoft.com/office/drawing/2014/main" xmlns="" id="{7D48D747-6FB2-491F-9B2D-C6025833AB5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42102344-C89C-4D7D-BE35-ACF2D56A6801}"/>
                  </a:ext>
                </a:extLst>
              </p:cNvPr>
              <p:cNvGrpSpPr/>
              <p:nvPr/>
            </p:nvGrpSpPr>
            <p:grpSpPr>
              <a:xfrm rot="10800000" flipH="1">
                <a:off x="5272959" y="2492552"/>
                <a:ext cx="188449" cy="834973"/>
                <a:chOff x="10641180" y="500718"/>
                <a:chExt cx="247650" cy="1097280"/>
              </a:xfrm>
            </p:grpSpPr>
            <p:sp>
              <p:nvSpPr>
                <p:cNvPr id="55" name="Rectangle: Rounded Corners 135">
                  <a:extLst>
                    <a:ext uri="{FF2B5EF4-FFF2-40B4-BE49-F238E27FC236}">
                      <a16:creationId xmlns:a16="http://schemas.microsoft.com/office/drawing/2014/main" xmlns="" id="{CFD62737-1570-4E30-93EA-CB5EBC7485A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136">
                  <a:extLst>
                    <a:ext uri="{FF2B5EF4-FFF2-40B4-BE49-F238E27FC236}">
                      <a16:creationId xmlns:a16="http://schemas.microsoft.com/office/drawing/2014/main" xmlns="" id="{899C1585-52EC-44F5-9F56-B0A4EE289BE5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10EE5155-416B-4B01-ACDB-8C1D809BAD98}"/>
                  </a:ext>
                </a:extLst>
              </p:cNvPr>
              <p:cNvGrpSpPr/>
              <p:nvPr/>
            </p:nvGrpSpPr>
            <p:grpSpPr>
              <a:xfrm rot="10800000" flipH="1">
                <a:off x="4598050" y="2319283"/>
                <a:ext cx="188449" cy="1391622"/>
                <a:chOff x="10641180" y="438150"/>
                <a:chExt cx="247650" cy="1828800"/>
              </a:xfrm>
            </p:grpSpPr>
            <p:sp>
              <p:nvSpPr>
                <p:cNvPr id="53" name="Rectangle: Rounded Corners 133">
                  <a:extLst>
                    <a:ext uri="{FF2B5EF4-FFF2-40B4-BE49-F238E27FC236}">
                      <a16:creationId xmlns:a16="http://schemas.microsoft.com/office/drawing/2014/main" xmlns="" id="{4B508FCD-6C6F-421D-8A67-2DFB9D844F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134">
                  <a:extLst>
                    <a:ext uri="{FF2B5EF4-FFF2-40B4-BE49-F238E27FC236}">
                      <a16:creationId xmlns:a16="http://schemas.microsoft.com/office/drawing/2014/main" xmlns="" id="{8CF83802-AECF-4B83-A7DA-2905AEED144E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FCCED52B-B1DC-4BCF-BF74-A948F0CCC8E6}"/>
                  </a:ext>
                </a:extLst>
              </p:cNvPr>
              <p:cNvGrpSpPr/>
              <p:nvPr/>
            </p:nvGrpSpPr>
            <p:grpSpPr>
              <a:xfrm rot="10800000" flipH="1">
                <a:off x="1155784" y="157429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51" name="Rectangle: Rounded Corners 131">
                  <a:extLst>
                    <a:ext uri="{FF2B5EF4-FFF2-40B4-BE49-F238E27FC236}">
                      <a16:creationId xmlns:a16="http://schemas.microsoft.com/office/drawing/2014/main" xmlns="" id="{89BAE580-2749-4E0D-8CC7-66EA42CEC47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132">
                  <a:extLst>
                    <a:ext uri="{FF2B5EF4-FFF2-40B4-BE49-F238E27FC236}">
                      <a16:creationId xmlns:a16="http://schemas.microsoft.com/office/drawing/2014/main" xmlns="" id="{78F14308-A3FE-447B-9FCD-5A870F170726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E953C349-B67C-463A-B7B2-9F7B0A4C0620}"/>
                  </a:ext>
                </a:extLst>
              </p:cNvPr>
              <p:cNvGrpSpPr/>
              <p:nvPr/>
            </p:nvGrpSpPr>
            <p:grpSpPr>
              <a:xfrm rot="10800000" flipH="1">
                <a:off x="2287027" y="1510639"/>
                <a:ext cx="188449" cy="834973"/>
                <a:chOff x="10641180" y="500718"/>
                <a:chExt cx="247650" cy="1097280"/>
              </a:xfrm>
            </p:grpSpPr>
            <p:sp>
              <p:nvSpPr>
                <p:cNvPr id="49" name="Rectangle: Rounded Corners 129">
                  <a:extLst>
                    <a:ext uri="{FF2B5EF4-FFF2-40B4-BE49-F238E27FC236}">
                      <a16:creationId xmlns:a16="http://schemas.microsoft.com/office/drawing/2014/main" xmlns="" id="{FC6813D7-3C2D-4A1C-AF4E-EDDBF243C8D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130">
                  <a:extLst>
                    <a:ext uri="{FF2B5EF4-FFF2-40B4-BE49-F238E27FC236}">
                      <a16:creationId xmlns:a16="http://schemas.microsoft.com/office/drawing/2014/main" xmlns="" id="{673D1FD2-72F2-424C-BB81-2C4A80A8ADF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0EB296C2-91F0-4DBA-A5D0-68DCAD4E597C}"/>
                  </a:ext>
                </a:extLst>
              </p:cNvPr>
              <p:cNvGrpSpPr/>
              <p:nvPr/>
            </p:nvGrpSpPr>
            <p:grpSpPr>
              <a:xfrm rot="10800000" flipH="1">
                <a:off x="2524479" y="1919076"/>
                <a:ext cx="188449" cy="834973"/>
                <a:chOff x="10641180" y="500718"/>
                <a:chExt cx="247650" cy="1097280"/>
              </a:xfrm>
            </p:grpSpPr>
            <p:sp>
              <p:nvSpPr>
                <p:cNvPr id="47" name="Rectangle: Rounded Corners 127">
                  <a:extLst>
                    <a:ext uri="{FF2B5EF4-FFF2-40B4-BE49-F238E27FC236}">
                      <a16:creationId xmlns:a16="http://schemas.microsoft.com/office/drawing/2014/main" xmlns="" id="{5044E288-1079-43BD-B237-FE78B04993D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128">
                  <a:extLst>
                    <a:ext uri="{FF2B5EF4-FFF2-40B4-BE49-F238E27FC236}">
                      <a16:creationId xmlns:a16="http://schemas.microsoft.com/office/drawing/2014/main" xmlns="" id="{44685863-C7F8-480E-BB35-5FFA90F8628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71FB2DB1-0201-49AC-A611-ABC90048F233}"/>
                  </a:ext>
                </a:extLst>
              </p:cNvPr>
              <p:cNvGrpSpPr/>
              <p:nvPr/>
            </p:nvGrpSpPr>
            <p:grpSpPr>
              <a:xfrm rot="10800000" flipH="1">
                <a:off x="2748397" y="21357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45" name="Rectangle: Rounded Corners 125">
                  <a:extLst>
                    <a:ext uri="{FF2B5EF4-FFF2-40B4-BE49-F238E27FC236}">
                      <a16:creationId xmlns:a16="http://schemas.microsoft.com/office/drawing/2014/main" xmlns="" id="{5E64EB97-8D53-4834-BBA2-63AE6696C1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: Rounded Corners 126">
                  <a:extLst>
                    <a:ext uri="{FF2B5EF4-FFF2-40B4-BE49-F238E27FC236}">
                      <a16:creationId xmlns:a16="http://schemas.microsoft.com/office/drawing/2014/main" xmlns="" id="{2B569859-93BF-4CBB-BC09-D2F7D401589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B4E72AA5-E0F7-46CE-9087-4EFAA3C48083}"/>
                  </a:ext>
                </a:extLst>
              </p:cNvPr>
              <p:cNvGrpSpPr/>
              <p:nvPr/>
            </p:nvGrpSpPr>
            <p:grpSpPr>
              <a:xfrm rot="10800000" flipH="1">
                <a:off x="3425897" y="1907029"/>
                <a:ext cx="188449" cy="834973"/>
                <a:chOff x="10641180" y="500718"/>
                <a:chExt cx="247650" cy="1097280"/>
              </a:xfrm>
            </p:grpSpPr>
            <p:sp>
              <p:nvSpPr>
                <p:cNvPr id="43" name="Rectangle: Rounded Corners 123">
                  <a:extLst>
                    <a:ext uri="{FF2B5EF4-FFF2-40B4-BE49-F238E27FC236}">
                      <a16:creationId xmlns:a16="http://schemas.microsoft.com/office/drawing/2014/main" xmlns="" id="{1FF6D98F-DBA0-423F-BF76-1A31956C867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124">
                  <a:extLst>
                    <a:ext uri="{FF2B5EF4-FFF2-40B4-BE49-F238E27FC236}">
                      <a16:creationId xmlns:a16="http://schemas.microsoft.com/office/drawing/2014/main" xmlns="" id="{9E45A378-2B4F-49BF-8349-DAC1B977A89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63DD3F41-EA29-4D02-95E2-A97416167597}"/>
                  </a:ext>
                </a:extLst>
              </p:cNvPr>
              <p:cNvGrpSpPr/>
              <p:nvPr/>
            </p:nvGrpSpPr>
            <p:grpSpPr>
              <a:xfrm rot="10800000" flipH="1">
                <a:off x="3177176" y="1265394"/>
                <a:ext cx="188449" cy="1391622"/>
                <a:chOff x="10641180" y="438150"/>
                <a:chExt cx="247650" cy="1828800"/>
              </a:xfrm>
            </p:grpSpPr>
            <p:sp>
              <p:nvSpPr>
                <p:cNvPr id="41" name="Rectangle: Rounded Corners 121">
                  <a:extLst>
                    <a:ext uri="{FF2B5EF4-FFF2-40B4-BE49-F238E27FC236}">
                      <a16:creationId xmlns:a16="http://schemas.microsoft.com/office/drawing/2014/main" xmlns="" id="{4D35589D-151A-4681-B8E1-E70BEA89EB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122">
                  <a:extLst>
                    <a:ext uri="{FF2B5EF4-FFF2-40B4-BE49-F238E27FC236}">
                      <a16:creationId xmlns:a16="http://schemas.microsoft.com/office/drawing/2014/main" xmlns="" id="{9FA30A25-EE5D-49E1-8EAB-A4043819D3EB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387A6F8E-C746-4A9F-863B-C126258D27A9}"/>
                  </a:ext>
                </a:extLst>
              </p:cNvPr>
              <p:cNvGrpSpPr/>
              <p:nvPr/>
            </p:nvGrpSpPr>
            <p:grpSpPr>
              <a:xfrm rot="10800000" flipH="1">
                <a:off x="5493100" y="2931999"/>
                <a:ext cx="188449" cy="834973"/>
                <a:chOff x="10641180" y="500718"/>
                <a:chExt cx="247650" cy="1097280"/>
              </a:xfrm>
            </p:grpSpPr>
            <p:sp>
              <p:nvSpPr>
                <p:cNvPr id="39" name="Rectangle: Rounded Corners 119">
                  <a:extLst>
                    <a:ext uri="{FF2B5EF4-FFF2-40B4-BE49-F238E27FC236}">
                      <a16:creationId xmlns:a16="http://schemas.microsoft.com/office/drawing/2014/main" xmlns="" id="{91833589-5E74-498F-8AA9-07434C2888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: Rounded Corners 120">
                  <a:extLst>
                    <a:ext uri="{FF2B5EF4-FFF2-40B4-BE49-F238E27FC236}">
                      <a16:creationId xmlns:a16="http://schemas.microsoft.com/office/drawing/2014/main" xmlns="" id="{946A0C61-8D26-44B4-A28B-83B7662EA3C2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57E7633-1FCF-4304-827D-9C20A158662B}"/>
                  </a:ext>
                </a:extLst>
              </p:cNvPr>
              <p:cNvGrpSpPr/>
              <p:nvPr/>
            </p:nvGrpSpPr>
            <p:grpSpPr>
              <a:xfrm rot="10800000" flipH="1">
                <a:off x="6013029" y="308194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37" name="Rectangle: Rounded Corners 248">
                  <a:extLst>
                    <a:ext uri="{FF2B5EF4-FFF2-40B4-BE49-F238E27FC236}">
                      <a16:creationId xmlns:a16="http://schemas.microsoft.com/office/drawing/2014/main" xmlns="" id="{6939039A-E589-4D4C-8945-62D70853A11A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249">
                  <a:extLst>
                    <a:ext uri="{FF2B5EF4-FFF2-40B4-BE49-F238E27FC236}">
                      <a16:creationId xmlns:a16="http://schemas.microsoft.com/office/drawing/2014/main" xmlns="" id="{62350EC1-E955-41E2-9D35-7802CF1E57A6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5690696" y="1867033"/>
            <a:ext cx="47785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7948</TotalTime>
  <Words>319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evalap</cp:lastModifiedBy>
  <cp:revision>119</cp:revision>
  <dcterms:created xsi:type="dcterms:W3CDTF">2018-04-24T17:14:44Z</dcterms:created>
  <dcterms:modified xsi:type="dcterms:W3CDTF">2021-08-29T14:08:14Z</dcterms:modified>
</cp:coreProperties>
</file>